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9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1640" y="56"/>
      </p:cViewPr>
      <p:guideLst>
        <p:guide orient="horz" pos="2149"/>
        <p:guide pos="287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5771C21-3757-4199-83DE-22960358A2A5}" type="datetime1">
              <a:rPr lang="ko-KR" altLang="en-US"/>
              <a:pPr lvl="0">
                <a:defRPr/>
              </a:pPr>
              <a:t>2020-10-19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4A4E647-5A0F-41E6-A0EF-B58D8C1C6CD4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-21771" y="0"/>
            <a:ext cx="9165772" cy="6943724"/>
            <a:chOff x="-21772" y="0"/>
            <a:chExt cx="9165772" cy="6943724"/>
          </a:xfrm>
        </p:grpSpPr>
        <p:sp>
          <p:nvSpPr>
            <p:cNvPr id="8" name="자유형: 도형 7"/>
            <p:cNvSpPr>
              <a:spLocks noEditPoints="1"/>
            </p:cNvSpPr>
            <p:nvPr/>
          </p:nvSpPr>
          <p:spPr>
            <a:xfrm>
              <a:off x="2514600" y="2133600"/>
              <a:ext cx="6629400" cy="4724400"/>
            </a:xfrm>
            <a:custGeom>
              <a:avLst/>
              <a:gdLst/>
              <a:ahLst/>
              <a:cxnLst>
                <a:cxn ang="0">
                  <a:pos x="0" y="3946"/>
                </a:cxn>
                <a:cxn ang="0">
                  <a:pos x="56" y="3948"/>
                </a:cxn>
                <a:cxn ang="0">
                  <a:pos x="126" y="3946"/>
                </a:cxn>
                <a:cxn ang="0">
                  <a:pos x="4656" y="0"/>
                </a:cxn>
                <a:cxn ang="0">
                  <a:pos x="4582" y="334"/>
                </a:cxn>
                <a:cxn ang="0">
                  <a:pos x="4496" y="648"/>
                </a:cxn>
                <a:cxn ang="0">
                  <a:pos x="4396" y="942"/>
                </a:cxn>
                <a:cxn ang="0">
                  <a:pos x="4286" y="1220"/>
                </a:cxn>
                <a:cxn ang="0">
                  <a:pos x="4164" y="1480"/>
                </a:cxn>
                <a:cxn ang="0">
                  <a:pos x="4034" y="1722"/>
                </a:cxn>
                <a:cxn ang="0">
                  <a:pos x="3894" y="1948"/>
                </a:cxn>
                <a:cxn ang="0">
                  <a:pos x="3744" y="2158"/>
                </a:cxn>
                <a:cxn ang="0">
                  <a:pos x="3590" y="2354"/>
                </a:cxn>
                <a:cxn ang="0">
                  <a:pos x="3428" y="2534"/>
                </a:cxn>
                <a:cxn ang="0">
                  <a:pos x="3260" y="2700"/>
                </a:cxn>
                <a:cxn ang="0">
                  <a:pos x="3090" y="2852"/>
                </a:cxn>
                <a:cxn ang="0">
                  <a:pos x="2914" y="2992"/>
                </a:cxn>
                <a:cxn ang="0">
                  <a:pos x="2738" y="3120"/>
                </a:cxn>
                <a:cxn ang="0">
                  <a:pos x="2558" y="3236"/>
                </a:cxn>
                <a:cxn ang="0">
                  <a:pos x="2378" y="3340"/>
                </a:cxn>
                <a:cxn ang="0">
                  <a:pos x="2198" y="3432"/>
                </a:cxn>
                <a:cxn ang="0">
                  <a:pos x="2020" y="3516"/>
                </a:cxn>
                <a:cxn ang="0">
                  <a:pos x="1842" y="3590"/>
                </a:cxn>
                <a:cxn ang="0">
                  <a:pos x="1668" y="3656"/>
                </a:cxn>
                <a:cxn ang="0">
                  <a:pos x="1498" y="3712"/>
                </a:cxn>
                <a:cxn ang="0">
                  <a:pos x="1332" y="3760"/>
                </a:cxn>
                <a:cxn ang="0">
                  <a:pos x="1172" y="3802"/>
                </a:cxn>
                <a:cxn ang="0">
                  <a:pos x="1018" y="3838"/>
                </a:cxn>
                <a:cxn ang="0">
                  <a:pos x="734" y="3890"/>
                </a:cxn>
                <a:cxn ang="0">
                  <a:pos x="486" y="3922"/>
                </a:cxn>
                <a:cxn ang="0">
                  <a:pos x="280" y="3940"/>
                </a:cxn>
                <a:cxn ang="0">
                  <a:pos x="126" y="3946"/>
                </a:cxn>
                <a:cxn ang="0">
                  <a:pos x="4656" y="0"/>
                </a:cxn>
              </a:cxnLst>
              <a:rect l="0" t="0" r="r" b="b"/>
              <a:pathLst>
                <a:path w="4656" h="3948">
                  <a:moveTo>
                    <a:pt x="126" y="3946"/>
                  </a:moveTo>
                  <a:lnTo>
                    <a:pt x="0" y="3946"/>
                  </a:lnTo>
                  <a:lnTo>
                    <a:pt x="0" y="3946"/>
                  </a:lnTo>
                  <a:lnTo>
                    <a:pt x="56" y="3948"/>
                  </a:lnTo>
                  <a:lnTo>
                    <a:pt x="56" y="3948"/>
                  </a:lnTo>
                  <a:lnTo>
                    <a:pt x="126" y="3946"/>
                  </a:lnTo>
                  <a:moveTo>
                    <a:pt x="4656" y="0"/>
                  </a:moveTo>
                  <a:lnTo>
                    <a:pt x="4656" y="0"/>
                  </a:lnTo>
                  <a:lnTo>
                    <a:pt x="4620" y="170"/>
                  </a:lnTo>
                  <a:lnTo>
                    <a:pt x="4582" y="334"/>
                  </a:lnTo>
                  <a:lnTo>
                    <a:pt x="4540" y="494"/>
                  </a:lnTo>
                  <a:lnTo>
                    <a:pt x="4496" y="648"/>
                  </a:lnTo>
                  <a:lnTo>
                    <a:pt x="4448" y="798"/>
                  </a:lnTo>
                  <a:lnTo>
                    <a:pt x="4396" y="942"/>
                  </a:lnTo>
                  <a:lnTo>
                    <a:pt x="4342" y="1084"/>
                  </a:lnTo>
                  <a:lnTo>
                    <a:pt x="4286" y="1220"/>
                  </a:lnTo>
                  <a:lnTo>
                    <a:pt x="4226" y="1352"/>
                  </a:lnTo>
                  <a:lnTo>
                    <a:pt x="4164" y="1480"/>
                  </a:lnTo>
                  <a:lnTo>
                    <a:pt x="4100" y="1602"/>
                  </a:lnTo>
                  <a:lnTo>
                    <a:pt x="4034" y="1722"/>
                  </a:lnTo>
                  <a:lnTo>
                    <a:pt x="3964" y="1836"/>
                  </a:lnTo>
                  <a:lnTo>
                    <a:pt x="3894" y="1948"/>
                  </a:lnTo>
                  <a:lnTo>
                    <a:pt x="3820" y="2056"/>
                  </a:lnTo>
                  <a:lnTo>
                    <a:pt x="3744" y="2158"/>
                  </a:lnTo>
                  <a:lnTo>
                    <a:pt x="3668" y="2258"/>
                  </a:lnTo>
                  <a:lnTo>
                    <a:pt x="3590" y="2354"/>
                  </a:lnTo>
                  <a:lnTo>
                    <a:pt x="3510" y="2446"/>
                  </a:lnTo>
                  <a:lnTo>
                    <a:pt x="3428" y="2534"/>
                  </a:lnTo>
                  <a:lnTo>
                    <a:pt x="3344" y="2618"/>
                  </a:lnTo>
                  <a:lnTo>
                    <a:pt x="3260" y="2700"/>
                  </a:lnTo>
                  <a:lnTo>
                    <a:pt x="3176" y="2778"/>
                  </a:lnTo>
                  <a:lnTo>
                    <a:pt x="3090" y="2852"/>
                  </a:lnTo>
                  <a:lnTo>
                    <a:pt x="3002" y="2924"/>
                  </a:lnTo>
                  <a:lnTo>
                    <a:pt x="2914" y="2992"/>
                  </a:lnTo>
                  <a:lnTo>
                    <a:pt x="2826" y="3058"/>
                  </a:lnTo>
                  <a:lnTo>
                    <a:pt x="2738" y="3120"/>
                  </a:lnTo>
                  <a:lnTo>
                    <a:pt x="2648" y="3178"/>
                  </a:lnTo>
                  <a:lnTo>
                    <a:pt x="2558" y="3236"/>
                  </a:lnTo>
                  <a:lnTo>
                    <a:pt x="2468" y="3288"/>
                  </a:lnTo>
                  <a:lnTo>
                    <a:pt x="2378" y="3340"/>
                  </a:lnTo>
                  <a:lnTo>
                    <a:pt x="2288" y="3388"/>
                  </a:lnTo>
                  <a:lnTo>
                    <a:pt x="2198" y="3432"/>
                  </a:lnTo>
                  <a:lnTo>
                    <a:pt x="2108" y="3476"/>
                  </a:lnTo>
                  <a:lnTo>
                    <a:pt x="2020" y="3516"/>
                  </a:lnTo>
                  <a:lnTo>
                    <a:pt x="1930" y="3554"/>
                  </a:lnTo>
                  <a:lnTo>
                    <a:pt x="1842" y="3590"/>
                  </a:lnTo>
                  <a:lnTo>
                    <a:pt x="1756" y="3624"/>
                  </a:lnTo>
                  <a:lnTo>
                    <a:pt x="1668" y="3656"/>
                  </a:lnTo>
                  <a:lnTo>
                    <a:pt x="1582" y="3684"/>
                  </a:lnTo>
                  <a:lnTo>
                    <a:pt x="1498" y="3712"/>
                  </a:lnTo>
                  <a:lnTo>
                    <a:pt x="1414" y="3738"/>
                  </a:lnTo>
                  <a:lnTo>
                    <a:pt x="1332" y="3760"/>
                  </a:lnTo>
                  <a:lnTo>
                    <a:pt x="1252" y="3782"/>
                  </a:lnTo>
                  <a:lnTo>
                    <a:pt x="1172" y="3802"/>
                  </a:lnTo>
                  <a:lnTo>
                    <a:pt x="1094" y="3820"/>
                  </a:lnTo>
                  <a:lnTo>
                    <a:pt x="1018" y="3838"/>
                  </a:lnTo>
                  <a:lnTo>
                    <a:pt x="872" y="3866"/>
                  </a:lnTo>
                  <a:lnTo>
                    <a:pt x="734" y="3890"/>
                  </a:lnTo>
                  <a:lnTo>
                    <a:pt x="604" y="3908"/>
                  </a:lnTo>
                  <a:lnTo>
                    <a:pt x="486" y="3922"/>
                  </a:lnTo>
                  <a:lnTo>
                    <a:pt x="378" y="3932"/>
                  </a:lnTo>
                  <a:lnTo>
                    <a:pt x="280" y="3940"/>
                  </a:lnTo>
                  <a:lnTo>
                    <a:pt x="196" y="3944"/>
                  </a:lnTo>
                  <a:lnTo>
                    <a:pt x="126" y="3946"/>
                  </a:lnTo>
                  <a:lnTo>
                    <a:pt x="4656" y="3940"/>
                  </a:lnTo>
                  <a:lnTo>
                    <a:pt x="4656" y="0"/>
                  </a:lnTo>
                </a:path>
              </a:pathLst>
            </a:custGeom>
            <a:solidFill>
              <a:schemeClr val="accent1">
                <a:lumMod val="75000"/>
                <a:alpha val="14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9" name="자유형: 도형 8"/>
            <p:cNvSpPr/>
            <p:nvPr/>
          </p:nvSpPr>
          <p:spPr>
            <a:xfrm>
              <a:off x="5791200" y="2434284"/>
              <a:ext cx="3350686" cy="4436416"/>
            </a:xfrm>
            <a:custGeom>
              <a:avLst/>
              <a:gdLst/>
              <a:ahLst/>
              <a:cxnLst>
                <a:cxn ang="0">
                  <a:pos x="2818" y="0"/>
                </a:cxn>
                <a:cxn ang="0">
                  <a:pos x="2818" y="0"/>
                </a:cxn>
                <a:cxn ang="0">
                  <a:pos x="2812" y="88"/>
                </a:cxn>
                <a:cxn ang="0">
                  <a:pos x="2804" y="176"/>
                </a:cxn>
                <a:cxn ang="0">
                  <a:pos x="2797" y="263"/>
                </a:cxn>
                <a:cxn ang="0">
                  <a:pos x="2788" y="348"/>
                </a:cxn>
                <a:cxn ang="0">
                  <a:pos x="2779" y="431"/>
                </a:cxn>
                <a:cxn ang="0">
                  <a:pos x="2768" y="515"/>
                </a:cxn>
                <a:cxn ang="0">
                  <a:pos x="2745" y="676"/>
                </a:cxn>
                <a:cxn ang="0">
                  <a:pos x="2719" y="834"/>
                </a:cxn>
                <a:cxn ang="0">
                  <a:pos x="2690" y="987"/>
                </a:cxn>
                <a:cxn ang="0">
                  <a:pos x="2658" y="1135"/>
                </a:cxn>
                <a:cxn ang="0">
                  <a:pos x="2624" y="1279"/>
                </a:cxn>
                <a:cxn ang="0">
                  <a:pos x="2587" y="1419"/>
                </a:cxn>
                <a:cxn ang="0">
                  <a:pos x="2549" y="1555"/>
                </a:cxn>
                <a:cxn ang="0">
                  <a:pos x="2508" y="1686"/>
                </a:cxn>
                <a:cxn ang="0">
                  <a:pos x="2464" y="1814"/>
                </a:cxn>
                <a:cxn ang="0">
                  <a:pos x="2418" y="1937"/>
                </a:cxn>
                <a:cxn ang="0">
                  <a:pos x="2371" y="2055"/>
                </a:cxn>
                <a:cxn ang="0">
                  <a:pos x="2321" y="2171"/>
                </a:cxn>
                <a:cxn ang="0">
                  <a:pos x="2271" y="2282"/>
                </a:cxn>
                <a:cxn ang="0">
                  <a:pos x="2218" y="2389"/>
                </a:cxn>
                <a:cxn ang="0">
                  <a:pos x="2165" y="2494"/>
                </a:cxn>
                <a:cxn ang="0">
                  <a:pos x="2109" y="2593"/>
                </a:cxn>
                <a:cxn ang="0">
                  <a:pos x="2052" y="2690"/>
                </a:cxn>
                <a:cxn ang="0">
                  <a:pos x="1995" y="2783"/>
                </a:cxn>
                <a:cxn ang="0">
                  <a:pos x="1935" y="2872"/>
                </a:cxn>
                <a:cxn ang="0">
                  <a:pos x="1876" y="2959"/>
                </a:cxn>
                <a:cxn ang="0">
                  <a:pos x="1815" y="3041"/>
                </a:cxn>
                <a:cxn ang="0">
                  <a:pos x="1753" y="3120"/>
                </a:cxn>
                <a:cxn ang="0">
                  <a:pos x="1692" y="3196"/>
                </a:cxn>
                <a:cxn ang="0">
                  <a:pos x="1630" y="3269"/>
                </a:cxn>
                <a:cxn ang="0">
                  <a:pos x="1566" y="3339"/>
                </a:cxn>
                <a:cxn ang="0">
                  <a:pos x="1504" y="3406"/>
                </a:cxn>
                <a:cxn ang="0">
                  <a:pos x="1440" y="3469"/>
                </a:cxn>
                <a:cxn ang="0">
                  <a:pos x="1378" y="3530"/>
                </a:cxn>
                <a:cxn ang="0">
                  <a:pos x="1314" y="3588"/>
                </a:cxn>
                <a:cxn ang="0">
                  <a:pos x="1252" y="3644"/>
                </a:cxn>
                <a:cxn ang="0">
                  <a:pos x="1188" y="3696"/>
                </a:cxn>
                <a:cxn ang="0">
                  <a:pos x="1126" y="3746"/>
                </a:cxn>
                <a:cxn ang="0">
                  <a:pos x="1065" y="3793"/>
                </a:cxn>
                <a:cxn ang="0">
                  <a:pos x="1003" y="3838"/>
                </a:cxn>
                <a:cxn ang="0">
                  <a:pos x="943" y="3879"/>
                </a:cxn>
                <a:cxn ang="0">
                  <a:pos x="883" y="3921"/>
                </a:cxn>
                <a:cxn ang="0">
                  <a:pos x="825" y="3957"/>
                </a:cxn>
                <a:cxn ang="0">
                  <a:pos x="767" y="3993"/>
                </a:cxn>
                <a:cxn ang="0">
                  <a:pos x="711" y="4025"/>
                </a:cxn>
                <a:cxn ang="0">
                  <a:pos x="656" y="4057"/>
                </a:cxn>
                <a:cxn ang="0">
                  <a:pos x="603" y="4085"/>
                </a:cxn>
                <a:cxn ang="0">
                  <a:pos x="550" y="4112"/>
                </a:cxn>
                <a:cxn ang="0">
                  <a:pos x="500" y="4136"/>
                </a:cxn>
                <a:cxn ang="0">
                  <a:pos x="451" y="4159"/>
                </a:cxn>
                <a:cxn ang="0">
                  <a:pos x="404" y="4180"/>
                </a:cxn>
                <a:cxn ang="0">
                  <a:pos x="317" y="4217"/>
                </a:cxn>
                <a:cxn ang="0">
                  <a:pos x="239" y="4247"/>
                </a:cxn>
                <a:cxn ang="0">
                  <a:pos x="169" y="4271"/>
                </a:cxn>
                <a:cxn ang="0">
                  <a:pos x="111" y="4291"/>
                </a:cxn>
                <a:cxn ang="0">
                  <a:pos x="64" y="4305"/>
                </a:cxn>
                <a:cxn ang="0">
                  <a:pos x="29" y="4314"/>
                </a:cxn>
                <a:cxn ang="0">
                  <a:pos x="0" y="4320"/>
                </a:cxn>
                <a:cxn ang="0">
                  <a:pos x="2818" y="4314"/>
                </a:cxn>
                <a:cxn ang="0">
                  <a:pos x="2818" y="0"/>
                </a:cxn>
              </a:cxnLst>
              <a:rect l="0" t="0" r="r" b="b"/>
              <a:pathLst>
                <a:path w="2818" h="4320">
                  <a:moveTo>
                    <a:pt x="2818" y="0"/>
                  </a:moveTo>
                  <a:lnTo>
                    <a:pt x="2818" y="0"/>
                  </a:lnTo>
                  <a:lnTo>
                    <a:pt x="2812" y="88"/>
                  </a:lnTo>
                  <a:lnTo>
                    <a:pt x="2804" y="176"/>
                  </a:lnTo>
                  <a:lnTo>
                    <a:pt x="2797" y="263"/>
                  </a:lnTo>
                  <a:lnTo>
                    <a:pt x="2788" y="348"/>
                  </a:lnTo>
                  <a:lnTo>
                    <a:pt x="2779" y="431"/>
                  </a:lnTo>
                  <a:lnTo>
                    <a:pt x="2768" y="515"/>
                  </a:lnTo>
                  <a:lnTo>
                    <a:pt x="2745" y="676"/>
                  </a:lnTo>
                  <a:lnTo>
                    <a:pt x="2719" y="834"/>
                  </a:lnTo>
                  <a:lnTo>
                    <a:pt x="2690" y="987"/>
                  </a:lnTo>
                  <a:lnTo>
                    <a:pt x="2658" y="1135"/>
                  </a:lnTo>
                  <a:lnTo>
                    <a:pt x="2624" y="1279"/>
                  </a:lnTo>
                  <a:lnTo>
                    <a:pt x="2587" y="1419"/>
                  </a:lnTo>
                  <a:lnTo>
                    <a:pt x="2549" y="1555"/>
                  </a:lnTo>
                  <a:lnTo>
                    <a:pt x="2508" y="1686"/>
                  </a:lnTo>
                  <a:lnTo>
                    <a:pt x="2464" y="1814"/>
                  </a:lnTo>
                  <a:lnTo>
                    <a:pt x="2418" y="1937"/>
                  </a:lnTo>
                  <a:lnTo>
                    <a:pt x="2371" y="2055"/>
                  </a:lnTo>
                  <a:lnTo>
                    <a:pt x="2321" y="2171"/>
                  </a:lnTo>
                  <a:lnTo>
                    <a:pt x="2271" y="2282"/>
                  </a:lnTo>
                  <a:lnTo>
                    <a:pt x="2218" y="2389"/>
                  </a:lnTo>
                  <a:lnTo>
                    <a:pt x="2165" y="2494"/>
                  </a:lnTo>
                  <a:lnTo>
                    <a:pt x="2109" y="2593"/>
                  </a:lnTo>
                  <a:lnTo>
                    <a:pt x="2052" y="2690"/>
                  </a:lnTo>
                  <a:lnTo>
                    <a:pt x="1995" y="2783"/>
                  </a:lnTo>
                  <a:lnTo>
                    <a:pt x="1935" y="2872"/>
                  </a:lnTo>
                  <a:lnTo>
                    <a:pt x="1876" y="2959"/>
                  </a:lnTo>
                  <a:lnTo>
                    <a:pt x="1815" y="3041"/>
                  </a:lnTo>
                  <a:lnTo>
                    <a:pt x="1753" y="3120"/>
                  </a:lnTo>
                  <a:lnTo>
                    <a:pt x="1692" y="3196"/>
                  </a:lnTo>
                  <a:lnTo>
                    <a:pt x="1630" y="3269"/>
                  </a:lnTo>
                  <a:lnTo>
                    <a:pt x="1566" y="3339"/>
                  </a:lnTo>
                  <a:lnTo>
                    <a:pt x="1504" y="3406"/>
                  </a:lnTo>
                  <a:lnTo>
                    <a:pt x="1440" y="3469"/>
                  </a:lnTo>
                  <a:lnTo>
                    <a:pt x="1378" y="3530"/>
                  </a:lnTo>
                  <a:lnTo>
                    <a:pt x="1314" y="3588"/>
                  </a:lnTo>
                  <a:lnTo>
                    <a:pt x="1252" y="3644"/>
                  </a:lnTo>
                  <a:lnTo>
                    <a:pt x="1188" y="3696"/>
                  </a:lnTo>
                  <a:lnTo>
                    <a:pt x="1126" y="3746"/>
                  </a:lnTo>
                  <a:lnTo>
                    <a:pt x="1065" y="3793"/>
                  </a:lnTo>
                  <a:lnTo>
                    <a:pt x="1003" y="3838"/>
                  </a:lnTo>
                  <a:lnTo>
                    <a:pt x="943" y="3879"/>
                  </a:lnTo>
                  <a:lnTo>
                    <a:pt x="883" y="3921"/>
                  </a:lnTo>
                  <a:lnTo>
                    <a:pt x="825" y="3957"/>
                  </a:lnTo>
                  <a:lnTo>
                    <a:pt x="767" y="3993"/>
                  </a:lnTo>
                  <a:lnTo>
                    <a:pt x="711" y="4025"/>
                  </a:lnTo>
                  <a:lnTo>
                    <a:pt x="656" y="4057"/>
                  </a:lnTo>
                  <a:lnTo>
                    <a:pt x="603" y="4085"/>
                  </a:lnTo>
                  <a:lnTo>
                    <a:pt x="550" y="4112"/>
                  </a:lnTo>
                  <a:lnTo>
                    <a:pt x="500" y="4136"/>
                  </a:lnTo>
                  <a:lnTo>
                    <a:pt x="451" y="4159"/>
                  </a:lnTo>
                  <a:lnTo>
                    <a:pt x="404" y="4180"/>
                  </a:lnTo>
                  <a:lnTo>
                    <a:pt x="317" y="4217"/>
                  </a:lnTo>
                  <a:lnTo>
                    <a:pt x="239" y="4247"/>
                  </a:lnTo>
                  <a:lnTo>
                    <a:pt x="169" y="4271"/>
                  </a:lnTo>
                  <a:lnTo>
                    <a:pt x="111" y="4291"/>
                  </a:lnTo>
                  <a:lnTo>
                    <a:pt x="64" y="4305"/>
                  </a:lnTo>
                  <a:lnTo>
                    <a:pt x="29" y="4314"/>
                  </a:lnTo>
                  <a:lnTo>
                    <a:pt x="0" y="4320"/>
                  </a:lnTo>
                  <a:lnTo>
                    <a:pt x="2818" y="4314"/>
                  </a:lnTo>
                  <a:lnTo>
                    <a:pt x="281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0" name="자유형: 도형 9"/>
            <p:cNvSpPr>
              <a:spLocks noEditPoints="1"/>
            </p:cNvSpPr>
            <p:nvPr/>
          </p:nvSpPr>
          <p:spPr>
            <a:xfrm>
              <a:off x="-4227" y="1"/>
              <a:ext cx="5085353" cy="32765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1" name="자유형: 도형 10"/>
            <p:cNvSpPr>
              <a:spLocks noEditPoints="1"/>
            </p:cNvSpPr>
            <p:nvPr/>
          </p:nvSpPr>
          <p:spPr>
            <a:xfrm>
              <a:off x="-9526" y="1"/>
              <a:ext cx="5085353" cy="2365157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2" name="자유형: 도형 11"/>
            <p:cNvSpPr/>
            <p:nvPr/>
          </p:nvSpPr>
          <p:spPr>
            <a:xfrm>
              <a:off x="527050" y="0"/>
              <a:ext cx="8089900" cy="6858000"/>
            </a:xfrm>
            <a:custGeom>
              <a:avLst/>
              <a:gdLst/>
              <a:ahLst/>
              <a:cxnLst>
                <a:cxn ang="0">
                  <a:pos x="4450" y="0"/>
                </a:cxn>
                <a:cxn ang="0">
                  <a:pos x="4438" y="102"/>
                </a:cxn>
                <a:cxn ang="0">
                  <a:pos x="4412" y="272"/>
                </a:cxn>
                <a:cxn ang="0">
                  <a:pos x="4366" y="508"/>
                </a:cxn>
                <a:cxn ang="0">
                  <a:pos x="4335" y="648"/>
                </a:cxn>
                <a:cxn ang="0">
                  <a:pos x="4295" y="799"/>
                </a:cxn>
                <a:cxn ang="0">
                  <a:pos x="4248" y="963"/>
                </a:cxn>
                <a:cxn ang="0">
                  <a:pos x="4194" y="1135"/>
                </a:cxn>
                <a:cxn ang="0">
                  <a:pos x="4128" y="1315"/>
                </a:cxn>
                <a:cxn ang="0">
                  <a:pos x="4056" y="1503"/>
                </a:cxn>
                <a:cxn ang="0">
                  <a:pos x="3972" y="1694"/>
                </a:cxn>
                <a:cxn ang="0">
                  <a:pos x="3877" y="1890"/>
                </a:cxn>
                <a:cxn ang="0">
                  <a:pos x="3770" y="2087"/>
                </a:cxn>
                <a:cxn ang="0">
                  <a:pos x="3654" y="2286"/>
                </a:cxn>
                <a:cxn ang="0">
                  <a:pos x="3522" y="2482"/>
                </a:cxn>
                <a:cxn ang="0">
                  <a:pos x="3378" y="2677"/>
                </a:cxn>
                <a:cxn ang="0">
                  <a:pos x="3220" y="2868"/>
                </a:cxn>
                <a:cxn ang="0">
                  <a:pos x="3135" y="2961"/>
                </a:cxn>
                <a:cxn ang="0">
                  <a:pos x="3047" y="3053"/>
                </a:cxn>
                <a:cxn ang="0">
                  <a:pos x="2954" y="3143"/>
                </a:cxn>
                <a:cxn ang="0">
                  <a:pos x="2859" y="3232"/>
                </a:cxn>
                <a:cxn ang="0">
                  <a:pos x="2759" y="3319"/>
                </a:cxn>
                <a:cxn ang="0">
                  <a:pos x="2656" y="3402"/>
                </a:cxn>
                <a:cxn ang="0">
                  <a:pos x="2546" y="3484"/>
                </a:cxn>
                <a:cxn ang="0">
                  <a:pos x="2434" y="3563"/>
                </a:cxn>
                <a:cxn ang="0">
                  <a:pos x="2319" y="3639"/>
                </a:cxn>
                <a:cxn ang="0">
                  <a:pos x="2198" y="3713"/>
                </a:cxn>
                <a:cxn ang="0">
                  <a:pos x="2072" y="3783"/>
                </a:cxn>
                <a:cxn ang="0">
                  <a:pos x="1941" y="3850"/>
                </a:cxn>
                <a:cxn ang="0">
                  <a:pos x="1808" y="3912"/>
                </a:cxn>
                <a:cxn ang="0">
                  <a:pos x="1668" y="3971"/>
                </a:cxn>
                <a:cxn ang="0">
                  <a:pos x="1524" y="4027"/>
                </a:cxn>
                <a:cxn ang="0">
                  <a:pos x="1376" y="4079"/>
                </a:cxn>
                <a:cxn ang="0">
                  <a:pos x="1221" y="4126"/>
                </a:cxn>
                <a:cxn ang="0">
                  <a:pos x="1063" y="4168"/>
                </a:cxn>
                <a:cxn ang="0">
                  <a:pos x="899" y="4206"/>
                </a:cxn>
                <a:cxn ang="0">
                  <a:pos x="730" y="4240"/>
                </a:cxn>
                <a:cxn ang="0">
                  <a:pos x="555" y="4267"/>
                </a:cxn>
                <a:cxn ang="0">
                  <a:pos x="376" y="4290"/>
                </a:cxn>
                <a:cxn ang="0">
                  <a:pos x="191" y="4308"/>
                </a:cxn>
                <a:cxn ang="0">
                  <a:pos x="0" y="4320"/>
                </a:cxn>
                <a:cxn ang="0">
                  <a:pos x="5087" y="6"/>
                </a:cxn>
              </a:cxnLst>
              <a:rect l="0" t="0" r="r" b="b"/>
              <a:pathLst>
                <a:path w="5096" h="4320">
                  <a:moveTo>
                    <a:pt x="4450" y="0"/>
                  </a:moveTo>
                  <a:lnTo>
                    <a:pt x="4450" y="0"/>
                  </a:lnTo>
                  <a:lnTo>
                    <a:pt x="4445" y="46"/>
                  </a:lnTo>
                  <a:lnTo>
                    <a:pt x="4438" y="102"/>
                  </a:lnTo>
                  <a:lnTo>
                    <a:pt x="4427" y="177"/>
                  </a:lnTo>
                  <a:lnTo>
                    <a:pt x="4412" y="272"/>
                  </a:lnTo>
                  <a:lnTo>
                    <a:pt x="4392" y="382"/>
                  </a:lnTo>
                  <a:lnTo>
                    <a:pt x="4366" y="508"/>
                  </a:lnTo>
                  <a:lnTo>
                    <a:pt x="4351" y="576"/>
                  </a:lnTo>
                  <a:lnTo>
                    <a:pt x="4335" y="648"/>
                  </a:lnTo>
                  <a:lnTo>
                    <a:pt x="4315" y="722"/>
                  </a:lnTo>
                  <a:lnTo>
                    <a:pt x="4295" y="799"/>
                  </a:lnTo>
                  <a:lnTo>
                    <a:pt x="4272" y="880"/>
                  </a:lnTo>
                  <a:lnTo>
                    <a:pt x="4248" y="963"/>
                  </a:lnTo>
                  <a:lnTo>
                    <a:pt x="4222" y="1048"/>
                  </a:lnTo>
                  <a:lnTo>
                    <a:pt x="4194" y="1135"/>
                  </a:lnTo>
                  <a:lnTo>
                    <a:pt x="4162" y="1224"/>
                  </a:lnTo>
                  <a:lnTo>
                    <a:pt x="4128" y="1315"/>
                  </a:lnTo>
                  <a:lnTo>
                    <a:pt x="4093" y="1408"/>
                  </a:lnTo>
                  <a:lnTo>
                    <a:pt x="4056" y="1503"/>
                  </a:lnTo>
                  <a:lnTo>
                    <a:pt x="4015" y="1597"/>
                  </a:lnTo>
                  <a:lnTo>
                    <a:pt x="3972" y="1694"/>
                  </a:lnTo>
                  <a:lnTo>
                    <a:pt x="3925" y="1791"/>
                  </a:lnTo>
                  <a:lnTo>
                    <a:pt x="3877" y="1890"/>
                  </a:lnTo>
                  <a:lnTo>
                    <a:pt x="3825" y="1989"/>
                  </a:lnTo>
                  <a:lnTo>
                    <a:pt x="3770" y="2087"/>
                  </a:lnTo>
                  <a:lnTo>
                    <a:pt x="3713" y="2186"/>
                  </a:lnTo>
                  <a:lnTo>
                    <a:pt x="3654" y="2286"/>
                  </a:lnTo>
                  <a:lnTo>
                    <a:pt x="3588" y="2384"/>
                  </a:lnTo>
                  <a:lnTo>
                    <a:pt x="3522" y="2482"/>
                  </a:lnTo>
                  <a:lnTo>
                    <a:pt x="3452" y="2580"/>
                  </a:lnTo>
                  <a:lnTo>
                    <a:pt x="3378" y="2677"/>
                  </a:lnTo>
                  <a:lnTo>
                    <a:pt x="3300" y="2773"/>
                  </a:lnTo>
                  <a:lnTo>
                    <a:pt x="3220" y="2868"/>
                  </a:lnTo>
                  <a:lnTo>
                    <a:pt x="3177" y="2915"/>
                  </a:lnTo>
                  <a:lnTo>
                    <a:pt x="3135" y="2961"/>
                  </a:lnTo>
                  <a:lnTo>
                    <a:pt x="3092" y="3008"/>
                  </a:lnTo>
                  <a:lnTo>
                    <a:pt x="3047" y="3053"/>
                  </a:lnTo>
                  <a:lnTo>
                    <a:pt x="3001" y="3099"/>
                  </a:lnTo>
                  <a:lnTo>
                    <a:pt x="2954" y="3143"/>
                  </a:lnTo>
                  <a:lnTo>
                    <a:pt x="2907" y="3188"/>
                  </a:lnTo>
                  <a:lnTo>
                    <a:pt x="2859" y="3232"/>
                  </a:lnTo>
                  <a:lnTo>
                    <a:pt x="2810" y="3275"/>
                  </a:lnTo>
                  <a:lnTo>
                    <a:pt x="2759" y="3319"/>
                  </a:lnTo>
                  <a:lnTo>
                    <a:pt x="2707" y="3361"/>
                  </a:lnTo>
                  <a:lnTo>
                    <a:pt x="2656" y="3402"/>
                  </a:lnTo>
                  <a:lnTo>
                    <a:pt x="2601" y="3443"/>
                  </a:lnTo>
                  <a:lnTo>
                    <a:pt x="2546" y="3484"/>
                  </a:lnTo>
                  <a:lnTo>
                    <a:pt x="2492" y="3524"/>
                  </a:lnTo>
                  <a:lnTo>
                    <a:pt x="2434" y="3563"/>
                  </a:lnTo>
                  <a:lnTo>
                    <a:pt x="2377" y="3601"/>
                  </a:lnTo>
                  <a:lnTo>
                    <a:pt x="2319" y="3639"/>
                  </a:lnTo>
                  <a:lnTo>
                    <a:pt x="2258" y="3677"/>
                  </a:lnTo>
                  <a:lnTo>
                    <a:pt x="2198" y="3713"/>
                  </a:lnTo>
                  <a:lnTo>
                    <a:pt x="2135" y="3748"/>
                  </a:lnTo>
                  <a:lnTo>
                    <a:pt x="2072" y="3783"/>
                  </a:lnTo>
                  <a:lnTo>
                    <a:pt x="2008" y="3816"/>
                  </a:lnTo>
                  <a:lnTo>
                    <a:pt x="1941" y="3850"/>
                  </a:lnTo>
                  <a:lnTo>
                    <a:pt x="1875" y="3882"/>
                  </a:lnTo>
                  <a:lnTo>
                    <a:pt x="1808" y="3912"/>
                  </a:lnTo>
                  <a:lnTo>
                    <a:pt x="1738" y="3942"/>
                  </a:lnTo>
                  <a:lnTo>
                    <a:pt x="1668" y="3971"/>
                  </a:lnTo>
                  <a:lnTo>
                    <a:pt x="1597" y="4000"/>
                  </a:lnTo>
                  <a:lnTo>
                    <a:pt x="1524" y="4027"/>
                  </a:lnTo>
                  <a:lnTo>
                    <a:pt x="1450" y="4053"/>
                  </a:lnTo>
                  <a:lnTo>
                    <a:pt x="1376" y="4079"/>
                  </a:lnTo>
                  <a:lnTo>
                    <a:pt x="1300" y="4103"/>
                  </a:lnTo>
                  <a:lnTo>
                    <a:pt x="1221" y="4126"/>
                  </a:lnTo>
                  <a:lnTo>
                    <a:pt x="1144" y="4147"/>
                  </a:lnTo>
                  <a:lnTo>
                    <a:pt x="1063" y="4168"/>
                  </a:lnTo>
                  <a:lnTo>
                    <a:pt x="981" y="4188"/>
                  </a:lnTo>
                  <a:lnTo>
                    <a:pt x="899" y="4206"/>
                  </a:lnTo>
                  <a:lnTo>
                    <a:pt x="814" y="4223"/>
                  </a:lnTo>
                  <a:lnTo>
                    <a:pt x="730" y="4240"/>
                  </a:lnTo>
                  <a:lnTo>
                    <a:pt x="643" y="4255"/>
                  </a:lnTo>
                  <a:lnTo>
                    <a:pt x="555" y="4267"/>
                  </a:lnTo>
                  <a:lnTo>
                    <a:pt x="467" y="4279"/>
                  </a:lnTo>
                  <a:lnTo>
                    <a:pt x="376" y="4290"/>
                  </a:lnTo>
                  <a:lnTo>
                    <a:pt x="284" y="4300"/>
                  </a:lnTo>
                  <a:lnTo>
                    <a:pt x="191" y="4308"/>
                  </a:lnTo>
                  <a:lnTo>
                    <a:pt x="97" y="4314"/>
                  </a:lnTo>
                  <a:lnTo>
                    <a:pt x="0" y="4320"/>
                  </a:lnTo>
                  <a:lnTo>
                    <a:pt x="5096" y="4320"/>
                  </a:lnTo>
                  <a:lnTo>
                    <a:pt x="5087" y="6"/>
                  </a:lnTo>
                  <a:lnTo>
                    <a:pt x="4450" y="0"/>
                  </a:lnTo>
                </a:path>
              </a:pathLst>
            </a:custGeom>
            <a:noFill/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3" name="자유형: 도형 12"/>
            <p:cNvSpPr>
              <a:spLocks noEditPoints="1"/>
            </p:cNvSpPr>
            <p:nvPr/>
          </p:nvSpPr>
          <p:spPr>
            <a:xfrm>
              <a:off x="6296025" y="12700"/>
              <a:ext cx="2847975" cy="6858000"/>
            </a:xfrm>
            <a:custGeom>
              <a:avLst/>
              <a:gdLst/>
              <a:ahLst/>
              <a:cxnLst>
                <a:cxn ang="0">
                  <a:pos x="0" y="4318"/>
                </a:cxn>
                <a:cxn ang="0">
                  <a:pos x="21" y="4320"/>
                </a:cxn>
                <a:cxn ang="0">
                  <a:pos x="49" y="4318"/>
                </a:cxn>
                <a:cxn ang="0">
                  <a:pos x="1794" y="0"/>
                </a:cxn>
                <a:cxn ang="0">
                  <a:pos x="1766" y="365"/>
                </a:cxn>
                <a:cxn ang="0">
                  <a:pos x="1733" y="710"/>
                </a:cxn>
                <a:cxn ang="0">
                  <a:pos x="1694" y="1031"/>
                </a:cxn>
                <a:cxn ang="0">
                  <a:pos x="1651" y="1335"/>
                </a:cxn>
                <a:cxn ang="0">
                  <a:pos x="1605" y="1618"/>
                </a:cxn>
                <a:cxn ang="0">
                  <a:pos x="1554" y="1884"/>
                </a:cxn>
                <a:cxn ang="0">
                  <a:pos x="1500" y="2132"/>
                </a:cxn>
                <a:cxn ang="0">
                  <a:pos x="1443" y="2361"/>
                </a:cxn>
                <a:cxn ang="0">
                  <a:pos x="1383" y="2574"/>
                </a:cxn>
                <a:cxn ang="0">
                  <a:pos x="1320" y="2772"/>
                </a:cxn>
                <a:cxn ang="0">
                  <a:pos x="1257" y="2953"/>
                </a:cxn>
                <a:cxn ang="0">
                  <a:pos x="1191" y="3121"/>
                </a:cxn>
                <a:cxn ang="0">
                  <a:pos x="1123" y="3275"/>
                </a:cxn>
                <a:cxn ang="0">
                  <a:pos x="1054" y="3413"/>
                </a:cxn>
                <a:cxn ang="0">
                  <a:pos x="986" y="3541"/>
                </a:cxn>
                <a:cxn ang="0">
                  <a:pos x="916" y="3654"/>
                </a:cxn>
                <a:cxn ang="0">
                  <a:pos x="846" y="3757"/>
                </a:cxn>
                <a:cxn ang="0">
                  <a:pos x="778" y="3848"/>
                </a:cxn>
                <a:cxn ang="0">
                  <a:pos x="710" y="3929"/>
                </a:cxn>
                <a:cxn ang="0">
                  <a:pos x="643" y="4000"/>
                </a:cxn>
                <a:cxn ang="0">
                  <a:pos x="577" y="4061"/>
                </a:cxn>
                <a:cxn ang="0">
                  <a:pos x="514" y="4116"/>
                </a:cxn>
                <a:cxn ang="0">
                  <a:pos x="451" y="4161"/>
                </a:cxn>
                <a:cxn ang="0">
                  <a:pos x="392" y="4199"/>
                </a:cxn>
                <a:cxn ang="0">
                  <a:pos x="283" y="4257"/>
                </a:cxn>
                <a:cxn ang="0">
                  <a:pos x="187" y="4292"/>
                </a:cxn>
                <a:cxn ang="0">
                  <a:pos x="108" y="4311"/>
                </a:cxn>
                <a:cxn ang="0">
                  <a:pos x="49" y="4318"/>
                </a:cxn>
                <a:cxn ang="0">
                  <a:pos x="1794" y="0"/>
                </a:cxn>
              </a:cxnLst>
              <a:rect l="0" t="0" r="r" b="b"/>
              <a:pathLst>
                <a:path w="1794" h="4320">
                  <a:moveTo>
                    <a:pt x="49" y="4318"/>
                  </a:moveTo>
                  <a:lnTo>
                    <a:pt x="0" y="4318"/>
                  </a:lnTo>
                  <a:lnTo>
                    <a:pt x="0" y="4318"/>
                  </a:lnTo>
                  <a:lnTo>
                    <a:pt x="21" y="4320"/>
                  </a:lnTo>
                  <a:lnTo>
                    <a:pt x="21" y="4320"/>
                  </a:lnTo>
                  <a:lnTo>
                    <a:pt x="49" y="4318"/>
                  </a:lnTo>
                  <a:moveTo>
                    <a:pt x="1794" y="0"/>
                  </a:moveTo>
                  <a:lnTo>
                    <a:pt x="1794" y="0"/>
                  </a:lnTo>
                  <a:lnTo>
                    <a:pt x="1780" y="185"/>
                  </a:lnTo>
                  <a:lnTo>
                    <a:pt x="1766" y="365"/>
                  </a:lnTo>
                  <a:lnTo>
                    <a:pt x="1750" y="540"/>
                  </a:lnTo>
                  <a:lnTo>
                    <a:pt x="1733" y="710"/>
                  </a:lnTo>
                  <a:lnTo>
                    <a:pt x="1714" y="872"/>
                  </a:lnTo>
                  <a:lnTo>
                    <a:pt x="1694" y="1031"/>
                  </a:lnTo>
                  <a:lnTo>
                    <a:pt x="1673" y="1185"/>
                  </a:lnTo>
                  <a:lnTo>
                    <a:pt x="1651" y="1335"/>
                  </a:lnTo>
                  <a:lnTo>
                    <a:pt x="1628" y="1478"/>
                  </a:lnTo>
                  <a:lnTo>
                    <a:pt x="1605" y="1618"/>
                  </a:lnTo>
                  <a:lnTo>
                    <a:pt x="1579" y="1755"/>
                  </a:lnTo>
                  <a:lnTo>
                    <a:pt x="1554" y="1884"/>
                  </a:lnTo>
                  <a:lnTo>
                    <a:pt x="1528" y="2010"/>
                  </a:lnTo>
                  <a:lnTo>
                    <a:pt x="1500" y="2132"/>
                  </a:lnTo>
                  <a:lnTo>
                    <a:pt x="1472" y="2249"/>
                  </a:lnTo>
                  <a:lnTo>
                    <a:pt x="1443" y="2361"/>
                  </a:lnTo>
                  <a:lnTo>
                    <a:pt x="1413" y="2471"/>
                  </a:lnTo>
                  <a:lnTo>
                    <a:pt x="1383" y="2574"/>
                  </a:lnTo>
                  <a:lnTo>
                    <a:pt x="1352" y="2676"/>
                  </a:lnTo>
                  <a:lnTo>
                    <a:pt x="1320" y="2772"/>
                  </a:lnTo>
                  <a:lnTo>
                    <a:pt x="1289" y="2866"/>
                  </a:lnTo>
                  <a:lnTo>
                    <a:pt x="1257" y="2953"/>
                  </a:lnTo>
                  <a:lnTo>
                    <a:pt x="1224" y="3039"/>
                  </a:lnTo>
                  <a:lnTo>
                    <a:pt x="1191" y="3121"/>
                  </a:lnTo>
                  <a:lnTo>
                    <a:pt x="1158" y="3200"/>
                  </a:lnTo>
                  <a:lnTo>
                    <a:pt x="1123" y="3275"/>
                  </a:lnTo>
                  <a:lnTo>
                    <a:pt x="1089" y="3345"/>
                  </a:lnTo>
                  <a:lnTo>
                    <a:pt x="1054" y="3413"/>
                  </a:lnTo>
                  <a:lnTo>
                    <a:pt x="1021" y="3478"/>
                  </a:lnTo>
                  <a:lnTo>
                    <a:pt x="986" y="3541"/>
                  </a:lnTo>
                  <a:lnTo>
                    <a:pt x="951" y="3598"/>
                  </a:lnTo>
                  <a:lnTo>
                    <a:pt x="916" y="3654"/>
                  </a:lnTo>
                  <a:lnTo>
                    <a:pt x="881" y="3707"/>
                  </a:lnTo>
                  <a:lnTo>
                    <a:pt x="846" y="3757"/>
                  </a:lnTo>
                  <a:lnTo>
                    <a:pt x="813" y="3803"/>
                  </a:lnTo>
                  <a:lnTo>
                    <a:pt x="778" y="3848"/>
                  </a:lnTo>
                  <a:lnTo>
                    <a:pt x="745" y="3890"/>
                  </a:lnTo>
                  <a:lnTo>
                    <a:pt x="710" y="3929"/>
                  </a:lnTo>
                  <a:lnTo>
                    <a:pt x="677" y="3965"/>
                  </a:lnTo>
                  <a:lnTo>
                    <a:pt x="643" y="4000"/>
                  </a:lnTo>
                  <a:lnTo>
                    <a:pt x="610" y="4032"/>
                  </a:lnTo>
                  <a:lnTo>
                    <a:pt x="577" y="4061"/>
                  </a:lnTo>
                  <a:lnTo>
                    <a:pt x="546" y="4089"/>
                  </a:lnTo>
                  <a:lnTo>
                    <a:pt x="514" y="4116"/>
                  </a:lnTo>
                  <a:lnTo>
                    <a:pt x="483" y="4140"/>
                  </a:lnTo>
                  <a:lnTo>
                    <a:pt x="451" y="4161"/>
                  </a:lnTo>
                  <a:lnTo>
                    <a:pt x="421" y="4180"/>
                  </a:lnTo>
                  <a:lnTo>
                    <a:pt x="392" y="4199"/>
                  </a:lnTo>
                  <a:lnTo>
                    <a:pt x="336" y="4231"/>
                  </a:lnTo>
                  <a:lnTo>
                    <a:pt x="283" y="4257"/>
                  </a:lnTo>
                  <a:lnTo>
                    <a:pt x="233" y="4276"/>
                  </a:lnTo>
                  <a:lnTo>
                    <a:pt x="187" y="4292"/>
                  </a:lnTo>
                  <a:lnTo>
                    <a:pt x="145" y="4303"/>
                  </a:lnTo>
                  <a:lnTo>
                    <a:pt x="108" y="4311"/>
                  </a:lnTo>
                  <a:lnTo>
                    <a:pt x="77" y="4317"/>
                  </a:lnTo>
                  <a:lnTo>
                    <a:pt x="49" y="4318"/>
                  </a:lnTo>
                  <a:lnTo>
                    <a:pt x="1794" y="4313"/>
                  </a:lnTo>
                  <a:lnTo>
                    <a:pt x="1794" y="0"/>
                  </a:lnTo>
                </a:path>
              </a:pathLst>
            </a:custGeom>
            <a:solidFill>
              <a:schemeClr val="tx2">
                <a:lumMod val="75000"/>
                <a:lumOff val="25000"/>
                <a:alpha val="39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4" name="자유형: 도형 13"/>
            <p:cNvSpPr>
              <a:spLocks noEditPoints="1"/>
            </p:cNvSpPr>
            <p:nvPr/>
          </p:nvSpPr>
          <p:spPr>
            <a:xfrm>
              <a:off x="-21772" y="1524000"/>
              <a:ext cx="3255818" cy="5334000"/>
            </a:xfrm>
            <a:custGeom>
              <a:avLst/>
              <a:gdLst/>
              <a:ahLst/>
              <a:cxnLst>
                <a:cxn ang="0">
                  <a:pos x="8" y="106"/>
                </a:cxn>
                <a:cxn ang="0">
                  <a:pos x="17" y="4311"/>
                </a:cxn>
                <a:cxn ang="0">
                  <a:pos x="2256" y="4320"/>
                </a:cxn>
                <a:cxn ang="0">
                  <a:pos x="2256" y="4320"/>
                </a:cxn>
                <a:cxn ang="0">
                  <a:pos x="2235" y="4312"/>
                </a:cxn>
                <a:cxn ang="0">
                  <a:pos x="2209" y="4303"/>
                </a:cxn>
                <a:cxn ang="0">
                  <a:pos x="2173" y="4290"/>
                </a:cxn>
                <a:cxn ang="0">
                  <a:pos x="2130" y="4271"/>
                </a:cxn>
                <a:cxn ang="0">
                  <a:pos x="2077" y="4246"/>
                </a:cxn>
                <a:cxn ang="0">
                  <a:pos x="2017" y="4216"/>
                </a:cxn>
                <a:cxn ang="0">
                  <a:pos x="1951" y="4181"/>
                </a:cxn>
                <a:cxn ang="0">
                  <a:pos x="1879" y="4137"/>
                </a:cxn>
                <a:cxn ang="0">
                  <a:pos x="1800" y="4084"/>
                </a:cxn>
                <a:cxn ang="0">
                  <a:pos x="1717" y="4026"/>
                </a:cxn>
                <a:cxn ang="0">
                  <a:pos x="1676" y="3994"/>
                </a:cxn>
                <a:cxn ang="0">
                  <a:pos x="1630" y="3960"/>
                </a:cxn>
                <a:cxn ang="0">
                  <a:pos x="1585" y="3922"/>
                </a:cxn>
                <a:cxn ang="0">
                  <a:pos x="1540" y="3883"/>
                </a:cxn>
                <a:cxn ang="0">
                  <a:pos x="1495" y="3841"/>
                </a:cxn>
                <a:cxn ang="0">
                  <a:pos x="1447" y="3798"/>
                </a:cxn>
                <a:cxn ang="0">
                  <a:pos x="1398" y="3751"/>
                </a:cxn>
                <a:cxn ang="0">
                  <a:pos x="1351" y="3702"/>
                </a:cxn>
                <a:cxn ang="0">
                  <a:pos x="1302" y="3651"/>
                </a:cxn>
                <a:cxn ang="0">
                  <a:pos x="1253" y="3596"/>
                </a:cxn>
                <a:cxn ang="0">
                  <a:pos x="1204" y="3540"/>
                </a:cxn>
                <a:cxn ang="0">
                  <a:pos x="1155" y="3479"/>
                </a:cxn>
                <a:cxn ang="0">
                  <a:pos x="1106" y="3417"/>
                </a:cxn>
                <a:cxn ang="0">
                  <a:pos x="1057" y="3353"/>
                </a:cxn>
                <a:cxn ang="0">
                  <a:pos x="1008" y="3283"/>
                </a:cxn>
                <a:cxn ang="0">
                  <a:pos x="959" y="3214"/>
                </a:cxn>
                <a:cxn ang="0">
                  <a:pos x="910" y="3138"/>
                </a:cxn>
                <a:cxn ang="0">
                  <a:pos x="861" y="3061"/>
                </a:cxn>
                <a:cxn ang="0">
                  <a:pos x="814" y="2980"/>
                </a:cxn>
                <a:cxn ang="0">
                  <a:pos x="765" y="2897"/>
                </a:cxn>
                <a:cxn ang="0">
                  <a:pos x="720" y="2808"/>
                </a:cxn>
                <a:cxn ang="0">
                  <a:pos x="673" y="2718"/>
                </a:cxn>
                <a:cxn ang="0">
                  <a:pos x="628" y="2624"/>
                </a:cxn>
                <a:cxn ang="0">
                  <a:pos x="582" y="2528"/>
                </a:cxn>
                <a:cxn ang="0">
                  <a:pos x="539" y="2426"/>
                </a:cxn>
                <a:cxn ang="0">
                  <a:pos x="496" y="2322"/>
                </a:cxn>
                <a:cxn ang="0">
                  <a:pos x="454" y="2213"/>
                </a:cxn>
                <a:cxn ang="0">
                  <a:pos x="413" y="2102"/>
                </a:cxn>
                <a:cxn ang="0">
                  <a:pos x="373" y="1985"/>
                </a:cxn>
                <a:cxn ang="0">
                  <a:pos x="335" y="1866"/>
                </a:cxn>
                <a:cxn ang="0">
                  <a:pos x="298" y="1742"/>
                </a:cxn>
                <a:cxn ang="0">
                  <a:pos x="264" y="1613"/>
                </a:cxn>
                <a:cxn ang="0">
                  <a:pos x="230" y="1483"/>
                </a:cxn>
                <a:cxn ang="0">
                  <a:pos x="196" y="1348"/>
                </a:cxn>
                <a:cxn ang="0">
                  <a:pos x="166" y="1206"/>
                </a:cxn>
                <a:cxn ang="0">
                  <a:pos x="138" y="1063"/>
                </a:cxn>
                <a:cxn ang="0">
                  <a:pos x="111" y="914"/>
                </a:cxn>
                <a:cxn ang="0">
                  <a:pos x="85" y="761"/>
                </a:cxn>
                <a:cxn ang="0">
                  <a:pos x="62" y="605"/>
                </a:cxn>
                <a:cxn ang="0">
                  <a:pos x="41" y="443"/>
                </a:cxn>
                <a:cxn ang="0">
                  <a:pos x="23" y="277"/>
                </a:cxn>
                <a:cxn ang="0">
                  <a:pos x="8" y="106"/>
                </a:cxn>
                <a:cxn ang="0">
                  <a:pos x="6" y="0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8" y="106"/>
                </a:cxn>
                <a:cxn ang="0">
                  <a:pos x="6" y="0"/>
                </a:cxn>
              </a:cxnLst>
              <a:rect l="0" t="0" r="r" b="b"/>
              <a:pathLst>
                <a:path w="2256" h="4320">
                  <a:moveTo>
                    <a:pt x="8" y="106"/>
                  </a:moveTo>
                  <a:lnTo>
                    <a:pt x="17" y="4311"/>
                  </a:lnTo>
                  <a:lnTo>
                    <a:pt x="2256" y="4320"/>
                  </a:lnTo>
                  <a:lnTo>
                    <a:pt x="2256" y="4320"/>
                  </a:lnTo>
                  <a:lnTo>
                    <a:pt x="2235" y="4312"/>
                  </a:lnTo>
                  <a:lnTo>
                    <a:pt x="2209" y="4303"/>
                  </a:lnTo>
                  <a:lnTo>
                    <a:pt x="2173" y="4290"/>
                  </a:lnTo>
                  <a:lnTo>
                    <a:pt x="2130" y="4271"/>
                  </a:lnTo>
                  <a:lnTo>
                    <a:pt x="2077" y="4246"/>
                  </a:lnTo>
                  <a:lnTo>
                    <a:pt x="2017" y="4216"/>
                  </a:lnTo>
                  <a:lnTo>
                    <a:pt x="1951" y="4181"/>
                  </a:lnTo>
                  <a:lnTo>
                    <a:pt x="1879" y="4137"/>
                  </a:lnTo>
                  <a:lnTo>
                    <a:pt x="1800" y="4084"/>
                  </a:lnTo>
                  <a:lnTo>
                    <a:pt x="1717" y="4026"/>
                  </a:lnTo>
                  <a:lnTo>
                    <a:pt x="1676" y="3994"/>
                  </a:lnTo>
                  <a:lnTo>
                    <a:pt x="1630" y="3960"/>
                  </a:lnTo>
                  <a:lnTo>
                    <a:pt x="1585" y="3922"/>
                  </a:lnTo>
                  <a:lnTo>
                    <a:pt x="1540" y="3883"/>
                  </a:lnTo>
                  <a:lnTo>
                    <a:pt x="1495" y="3841"/>
                  </a:lnTo>
                  <a:lnTo>
                    <a:pt x="1447" y="3798"/>
                  </a:lnTo>
                  <a:lnTo>
                    <a:pt x="1398" y="3751"/>
                  </a:lnTo>
                  <a:lnTo>
                    <a:pt x="1351" y="3702"/>
                  </a:lnTo>
                  <a:lnTo>
                    <a:pt x="1302" y="3651"/>
                  </a:lnTo>
                  <a:lnTo>
                    <a:pt x="1253" y="3596"/>
                  </a:lnTo>
                  <a:lnTo>
                    <a:pt x="1204" y="3540"/>
                  </a:lnTo>
                  <a:lnTo>
                    <a:pt x="1155" y="3479"/>
                  </a:lnTo>
                  <a:lnTo>
                    <a:pt x="1106" y="3417"/>
                  </a:lnTo>
                  <a:lnTo>
                    <a:pt x="1057" y="3353"/>
                  </a:lnTo>
                  <a:lnTo>
                    <a:pt x="1008" y="3283"/>
                  </a:lnTo>
                  <a:lnTo>
                    <a:pt x="959" y="3214"/>
                  </a:lnTo>
                  <a:lnTo>
                    <a:pt x="910" y="3138"/>
                  </a:lnTo>
                  <a:lnTo>
                    <a:pt x="861" y="3061"/>
                  </a:lnTo>
                  <a:lnTo>
                    <a:pt x="814" y="2980"/>
                  </a:lnTo>
                  <a:lnTo>
                    <a:pt x="765" y="2897"/>
                  </a:lnTo>
                  <a:lnTo>
                    <a:pt x="720" y="2808"/>
                  </a:lnTo>
                  <a:lnTo>
                    <a:pt x="673" y="2718"/>
                  </a:lnTo>
                  <a:lnTo>
                    <a:pt x="628" y="2624"/>
                  </a:lnTo>
                  <a:lnTo>
                    <a:pt x="582" y="2528"/>
                  </a:lnTo>
                  <a:lnTo>
                    <a:pt x="539" y="2426"/>
                  </a:lnTo>
                  <a:lnTo>
                    <a:pt x="496" y="2322"/>
                  </a:lnTo>
                  <a:lnTo>
                    <a:pt x="454" y="2213"/>
                  </a:lnTo>
                  <a:lnTo>
                    <a:pt x="413" y="2102"/>
                  </a:lnTo>
                  <a:lnTo>
                    <a:pt x="373" y="1985"/>
                  </a:lnTo>
                  <a:lnTo>
                    <a:pt x="335" y="1866"/>
                  </a:lnTo>
                  <a:lnTo>
                    <a:pt x="298" y="1742"/>
                  </a:lnTo>
                  <a:lnTo>
                    <a:pt x="264" y="1613"/>
                  </a:lnTo>
                  <a:lnTo>
                    <a:pt x="230" y="1483"/>
                  </a:lnTo>
                  <a:lnTo>
                    <a:pt x="196" y="1348"/>
                  </a:lnTo>
                  <a:lnTo>
                    <a:pt x="166" y="1206"/>
                  </a:lnTo>
                  <a:lnTo>
                    <a:pt x="138" y="1063"/>
                  </a:lnTo>
                  <a:lnTo>
                    <a:pt x="111" y="914"/>
                  </a:lnTo>
                  <a:lnTo>
                    <a:pt x="85" y="761"/>
                  </a:lnTo>
                  <a:lnTo>
                    <a:pt x="62" y="605"/>
                  </a:lnTo>
                  <a:lnTo>
                    <a:pt x="41" y="443"/>
                  </a:lnTo>
                  <a:lnTo>
                    <a:pt x="23" y="277"/>
                  </a:lnTo>
                  <a:lnTo>
                    <a:pt x="8" y="106"/>
                  </a:lnTo>
                  <a:moveTo>
                    <a:pt x="6" y="0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8" y="106"/>
                  </a:lnTo>
                  <a:lnTo>
                    <a:pt x="6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5" name="자유형: 도형 14"/>
            <p:cNvSpPr>
              <a:spLocks noEditPoints="1"/>
            </p:cNvSpPr>
            <p:nvPr/>
          </p:nvSpPr>
          <p:spPr>
            <a:xfrm>
              <a:off x="-9525" y="3276600"/>
              <a:ext cx="5927725" cy="3667124"/>
            </a:xfrm>
            <a:custGeom>
              <a:avLst/>
              <a:gdLst/>
              <a:ahLst/>
              <a:cxnLst>
                <a:cxn ang="0">
                  <a:pos x="3465" y="4260"/>
                </a:cxn>
                <a:cxn ang="0">
                  <a:pos x="3568" y="4262"/>
                </a:cxn>
                <a:cxn ang="0">
                  <a:pos x="3639" y="4262"/>
                </a:cxn>
                <a:cxn ang="0">
                  <a:pos x="3734" y="4256"/>
                </a:cxn>
                <a:cxn ang="0">
                  <a:pos x="0" y="4320"/>
                </a:cxn>
                <a:cxn ang="0">
                  <a:pos x="3465" y="4260"/>
                </a:cxn>
                <a:cxn ang="0">
                  <a:pos x="3299" y="4248"/>
                </a:cxn>
                <a:cxn ang="0">
                  <a:pos x="3102" y="4225"/>
                </a:cxn>
                <a:cxn ang="0">
                  <a:pos x="2880" y="4183"/>
                </a:cxn>
                <a:cxn ang="0">
                  <a:pos x="2760" y="4154"/>
                </a:cxn>
                <a:cxn ang="0">
                  <a:pos x="2636" y="4117"/>
                </a:cxn>
                <a:cxn ang="0">
                  <a:pos x="2509" y="4076"/>
                </a:cxn>
                <a:cxn ang="0">
                  <a:pos x="2379" y="4026"/>
                </a:cxn>
                <a:cxn ang="0">
                  <a:pos x="2246" y="3970"/>
                </a:cxn>
                <a:cxn ang="0">
                  <a:pos x="2111" y="3904"/>
                </a:cxn>
                <a:cxn ang="0">
                  <a:pos x="1975" y="3829"/>
                </a:cxn>
                <a:cxn ang="0">
                  <a:pos x="1838" y="3746"/>
                </a:cxn>
                <a:cxn ang="0">
                  <a:pos x="1701" y="3653"/>
                </a:cxn>
                <a:cxn ang="0">
                  <a:pos x="1565" y="3549"/>
                </a:cxn>
                <a:cxn ang="0">
                  <a:pos x="1430" y="3433"/>
                </a:cxn>
                <a:cxn ang="0">
                  <a:pos x="1299" y="3307"/>
                </a:cxn>
                <a:cxn ang="0">
                  <a:pos x="1167" y="3168"/>
                </a:cxn>
                <a:cxn ang="0">
                  <a:pos x="1042" y="3015"/>
                </a:cxn>
                <a:cxn ang="0">
                  <a:pos x="918" y="2851"/>
                </a:cxn>
                <a:cxn ang="0">
                  <a:pos x="800" y="2671"/>
                </a:cxn>
                <a:cxn ang="0">
                  <a:pos x="686" y="2478"/>
                </a:cxn>
                <a:cxn ang="0">
                  <a:pos x="580" y="2269"/>
                </a:cxn>
                <a:cxn ang="0">
                  <a:pos x="479" y="2047"/>
                </a:cxn>
                <a:cxn ang="0">
                  <a:pos x="385" y="1807"/>
                </a:cxn>
                <a:cxn ang="0">
                  <a:pos x="300" y="1550"/>
                </a:cxn>
                <a:cxn ang="0">
                  <a:pos x="222" y="1276"/>
                </a:cxn>
                <a:cxn ang="0">
                  <a:pos x="153" y="986"/>
                </a:cxn>
                <a:cxn ang="0">
                  <a:pos x="95" y="677"/>
                </a:cxn>
                <a:cxn ang="0">
                  <a:pos x="46" y="348"/>
                </a:cxn>
                <a:cxn ang="0">
                  <a:pos x="8" y="0"/>
                </a:cxn>
              </a:cxnLst>
              <a:rect l="0" t="0" r="r" b="b"/>
              <a:pathLst>
                <a:path w="3734" h="4320">
                  <a:moveTo>
                    <a:pt x="3734" y="4256"/>
                  </a:moveTo>
                  <a:lnTo>
                    <a:pt x="3465" y="4260"/>
                  </a:lnTo>
                  <a:lnTo>
                    <a:pt x="3465" y="4260"/>
                  </a:lnTo>
                  <a:lnTo>
                    <a:pt x="3568" y="4262"/>
                  </a:lnTo>
                  <a:lnTo>
                    <a:pt x="3568" y="4262"/>
                  </a:lnTo>
                  <a:lnTo>
                    <a:pt x="3639" y="4262"/>
                  </a:lnTo>
                  <a:lnTo>
                    <a:pt x="3691" y="4258"/>
                  </a:lnTo>
                  <a:lnTo>
                    <a:pt x="3734" y="4256"/>
                  </a:lnTo>
                  <a:moveTo>
                    <a:pt x="8" y="0"/>
                  </a:moveTo>
                  <a:lnTo>
                    <a:pt x="0" y="4320"/>
                  </a:lnTo>
                  <a:lnTo>
                    <a:pt x="3465" y="4260"/>
                  </a:lnTo>
                  <a:lnTo>
                    <a:pt x="3465" y="4260"/>
                  </a:lnTo>
                  <a:lnTo>
                    <a:pt x="3386" y="4256"/>
                  </a:lnTo>
                  <a:lnTo>
                    <a:pt x="3299" y="4248"/>
                  </a:lnTo>
                  <a:lnTo>
                    <a:pt x="3204" y="4239"/>
                  </a:lnTo>
                  <a:lnTo>
                    <a:pt x="3102" y="4225"/>
                  </a:lnTo>
                  <a:lnTo>
                    <a:pt x="2994" y="4206"/>
                  </a:lnTo>
                  <a:lnTo>
                    <a:pt x="2880" y="4183"/>
                  </a:lnTo>
                  <a:lnTo>
                    <a:pt x="2820" y="4169"/>
                  </a:lnTo>
                  <a:lnTo>
                    <a:pt x="2760" y="4154"/>
                  </a:lnTo>
                  <a:lnTo>
                    <a:pt x="2700" y="4136"/>
                  </a:lnTo>
                  <a:lnTo>
                    <a:pt x="2636" y="4117"/>
                  </a:lnTo>
                  <a:lnTo>
                    <a:pt x="2574" y="4098"/>
                  </a:lnTo>
                  <a:lnTo>
                    <a:pt x="2509" y="4076"/>
                  </a:lnTo>
                  <a:lnTo>
                    <a:pt x="2445" y="4051"/>
                  </a:lnTo>
                  <a:lnTo>
                    <a:pt x="2379" y="4026"/>
                  </a:lnTo>
                  <a:lnTo>
                    <a:pt x="2313" y="3999"/>
                  </a:lnTo>
                  <a:lnTo>
                    <a:pt x="2246" y="3970"/>
                  </a:lnTo>
                  <a:lnTo>
                    <a:pt x="2178" y="3937"/>
                  </a:lnTo>
                  <a:lnTo>
                    <a:pt x="2111" y="3904"/>
                  </a:lnTo>
                  <a:lnTo>
                    <a:pt x="2043" y="3868"/>
                  </a:lnTo>
                  <a:lnTo>
                    <a:pt x="1975" y="3829"/>
                  </a:lnTo>
                  <a:lnTo>
                    <a:pt x="1906" y="3788"/>
                  </a:lnTo>
                  <a:lnTo>
                    <a:pt x="1838" y="3746"/>
                  </a:lnTo>
                  <a:lnTo>
                    <a:pt x="1770" y="3701"/>
                  </a:lnTo>
                  <a:lnTo>
                    <a:pt x="1701" y="3653"/>
                  </a:lnTo>
                  <a:lnTo>
                    <a:pt x="1633" y="3601"/>
                  </a:lnTo>
                  <a:lnTo>
                    <a:pt x="1565" y="3549"/>
                  </a:lnTo>
                  <a:lnTo>
                    <a:pt x="1498" y="3493"/>
                  </a:lnTo>
                  <a:lnTo>
                    <a:pt x="1430" y="3433"/>
                  </a:lnTo>
                  <a:lnTo>
                    <a:pt x="1364" y="3371"/>
                  </a:lnTo>
                  <a:lnTo>
                    <a:pt x="1299" y="3307"/>
                  </a:lnTo>
                  <a:lnTo>
                    <a:pt x="1233" y="3238"/>
                  </a:lnTo>
                  <a:lnTo>
                    <a:pt x="1167" y="3168"/>
                  </a:lnTo>
                  <a:lnTo>
                    <a:pt x="1104" y="3093"/>
                  </a:lnTo>
                  <a:lnTo>
                    <a:pt x="1042" y="3015"/>
                  </a:lnTo>
                  <a:lnTo>
                    <a:pt x="980" y="2934"/>
                  </a:lnTo>
                  <a:lnTo>
                    <a:pt x="918" y="2851"/>
                  </a:lnTo>
                  <a:lnTo>
                    <a:pt x="858" y="2762"/>
                  </a:lnTo>
                  <a:lnTo>
                    <a:pt x="800" y="2671"/>
                  </a:lnTo>
                  <a:lnTo>
                    <a:pt x="742" y="2577"/>
                  </a:lnTo>
                  <a:lnTo>
                    <a:pt x="686" y="2478"/>
                  </a:lnTo>
                  <a:lnTo>
                    <a:pt x="632" y="2376"/>
                  </a:lnTo>
                  <a:lnTo>
                    <a:pt x="580" y="2269"/>
                  </a:lnTo>
                  <a:lnTo>
                    <a:pt x="528" y="2159"/>
                  </a:lnTo>
                  <a:lnTo>
                    <a:pt x="479" y="2047"/>
                  </a:lnTo>
                  <a:lnTo>
                    <a:pt x="431" y="1929"/>
                  </a:lnTo>
                  <a:lnTo>
                    <a:pt x="385" y="1807"/>
                  </a:lnTo>
                  <a:lnTo>
                    <a:pt x="340" y="1680"/>
                  </a:lnTo>
                  <a:lnTo>
                    <a:pt x="300" y="1550"/>
                  </a:lnTo>
                  <a:lnTo>
                    <a:pt x="259" y="1415"/>
                  </a:lnTo>
                  <a:lnTo>
                    <a:pt x="222" y="1276"/>
                  </a:lnTo>
                  <a:lnTo>
                    <a:pt x="186" y="1133"/>
                  </a:lnTo>
                  <a:lnTo>
                    <a:pt x="153" y="986"/>
                  </a:lnTo>
                  <a:lnTo>
                    <a:pt x="122" y="833"/>
                  </a:lnTo>
                  <a:lnTo>
                    <a:pt x="95" y="677"/>
                  </a:lnTo>
                  <a:lnTo>
                    <a:pt x="70" y="514"/>
                  </a:lnTo>
                  <a:lnTo>
                    <a:pt x="46" y="348"/>
                  </a:lnTo>
                  <a:lnTo>
                    <a:pt x="25" y="176"/>
                  </a:lnTo>
                  <a:lnTo>
                    <a:pt x="8" y="0"/>
                  </a:lnTo>
                </a:path>
              </a:pathLst>
            </a:custGeom>
            <a:solidFill>
              <a:schemeClr val="accent3">
                <a:lumMod val="25000"/>
                <a:alpha val="15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799" y="2386585"/>
            <a:ext cx="7772399" cy="957706"/>
          </a:xfrm>
        </p:spPr>
        <p:txBody>
          <a:bodyPr/>
          <a:lstStyle>
            <a:lvl1pPr algn="ctr">
              <a:defRPr sz="48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599" y="3357562"/>
            <a:ext cx="6400799" cy="571504"/>
          </a:xfrm>
        </p:spPr>
        <p:txBody>
          <a:bodyPr/>
          <a:lstStyle>
            <a:lvl1pPr marL="0" indent="0" algn="ctr">
              <a:buNone/>
              <a:defRPr sz="2800">
                <a:solidFill>
                  <a:schemeClr val="accent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068296F2-757A-4AD3-AE92-44DBDC3C59EF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3505199" y="-50800"/>
            <a:ext cx="5651500" cy="6908800"/>
            <a:chOff x="3505200" y="-50800"/>
            <a:chExt cx="5651500" cy="6908800"/>
          </a:xfrm>
        </p:grpSpPr>
        <p:sp>
          <p:nvSpPr>
            <p:cNvPr id="7" name="자유형: 도형 6"/>
            <p:cNvSpPr/>
            <p:nvPr/>
          </p:nvSpPr>
          <p:spPr>
            <a:xfrm>
              <a:off x="3505200" y="-12700"/>
              <a:ext cx="5651500" cy="6870700"/>
            </a:xfrm>
            <a:custGeom>
              <a:avLst/>
              <a:gdLst/>
              <a:ahLst/>
              <a:cxnLst>
                <a:cxn ang="0">
                  <a:pos x="4450" y="0"/>
                </a:cxn>
                <a:cxn ang="0">
                  <a:pos x="4438" y="102"/>
                </a:cxn>
                <a:cxn ang="0">
                  <a:pos x="4412" y="272"/>
                </a:cxn>
                <a:cxn ang="0">
                  <a:pos x="4366" y="508"/>
                </a:cxn>
                <a:cxn ang="0">
                  <a:pos x="4335" y="648"/>
                </a:cxn>
                <a:cxn ang="0">
                  <a:pos x="4295" y="799"/>
                </a:cxn>
                <a:cxn ang="0">
                  <a:pos x="4248" y="963"/>
                </a:cxn>
                <a:cxn ang="0">
                  <a:pos x="4194" y="1135"/>
                </a:cxn>
                <a:cxn ang="0">
                  <a:pos x="4128" y="1315"/>
                </a:cxn>
                <a:cxn ang="0">
                  <a:pos x="4056" y="1503"/>
                </a:cxn>
                <a:cxn ang="0">
                  <a:pos x="3972" y="1694"/>
                </a:cxn>
                <a:cxn ang="0">
                  <a:pos x="3877" y="1890"/>
                </a:cxn>
                <a:cxn ang="0">
                  <a:pos x="3770" y="2087"/>
                </a:cxn>
                <a:cxn ang="0">
                  <a:pos x="3654" y="2286"/>
                </a:cxn>
                <a:cxn ang="0">
                  <a:pos x="3522" y="2482"/>
                </a:cxn>
                <a:cxn ang="0">
                  <a:pos x="3378" y="2677"/>
                </a:cxn>
                <a:cxn ang="0">
                  <a:pos x="3220" y="2868"/>
                </a:cxn>
                <a:cxn ang="0">
                  <a:pos x="3135" y="2961"/>
                </a:cxn>
                <a:cxn ang="0">
                  <a:pos x="3047" y="3053"/>
                </a:cxn>
                <a:cxn ang="0">
                  <a:pos x="2954" y="3143"/>
                </a:cxn>
                <a:cxn ang="0">
                  <a:pos x="2859" y="3232"/>
                </a:cxn>
                <a:cxn ang="0">
                  <a:pos x="2759" y="3319"/>
                </a:cxn>
                <a:cxn ang="0">
                  <a:pos x="2656" y="3402"/>
                </a:cxn>
                <a:cxn ang="0">
                  <a:pos x="2546" y="3484"/>
                </a:cxn>
                <a:cxn ang="0">
                  <a:pos x="2434" y="3563"/>
                </a:cxn>
                <a:cxn ang="0">
                  <a:pos x="2319" y="3639"/>
                </a:cxn>
                <a:cxn ang="0">
                  <a:pos x="2198" y="3713"/>
                </a:cxn>
                <a:cxn ang="0">
                  <a:pos x="2072" y="3783"/>
                </a:cxn>
                <a:cxn ang="0">
                  <a:pos x="1941" y="3850"/>
                </a:cxn>
                <a:cxn ang="0">
                  <a:pos x="1808" y="3912"/>
                </a:cxn>
                <a:cxn ang="0">
                  <a:pos x="1668" y="3971"/>
                </a:cxn>
                <a:cxn ang="0">
                  <a:pos x="1524" y="4027"/>
                </a:cxn>
                <a:cxn ang="0">
                  <a:pos x="1376" y="4079"/>
                </a:cxn>
                <a:cxn ang="0">
                  <a:pos x="1221" y="4126"/>
                </a:cxn>
                <a:cxn ang="0">
                  <a:pos x="1063" y="4168"/>
                </a:cxn>
                <a:cxn ang="0">
                  <a:pos x="899" y="4206"/>
                </a:cxn>
                <a:cxn ang="0">
                  <a:pos x="730" y="4240"/>
                </a:cxn>
                <a:cxn ang="0">
                  <a:pos x="555" y="4267"/>
                </a:cxn>
                <a:cxn ang="0">
                  <a:pos x="376" y="4290"/>
                </a:cxn>
                <a:cxn ang="0">
                  <a:pos x="191" y="4308"/>
                </a:cxn>
                <a:cxn ang="0">
                  <a:pos x="0" y="4320"/>
                </a:cxn>
                <a:cxn ang="0">
                  <a:pos x="5087" y="6"/>
                </a:cxn>
              </a:cxnLst>
              <a:rect l="0" t="0" r="r" b="b"/>
              <a:pathLst>
                <a:path w="5096" h="4320">
                  <a:moveTo>
                    <a:pt x="4450" y="0"/>
                  </a:moveTo>
                  <a:lnTo>
                    <a:pt x="4450" y="0"/>
                  </a:lnTo>
                  <a:lnTo>
                    <a:pt x="4445" y="46"/>
                  </a:lnTo>
                  <a:lnTo>
                    <a:pt x="4438" y="102"/>
                  </a:lnTo>
                  <a:lnTo>
                    <a:pt x="4427" y="177"/>
                  </a:lnTo>
                  <a:lnTo>
                    <a:pt x="4412" y="272"/>
                  </a:lnTo>
                  <a:lnTo>
                    <a:pt x="4392" y="382"/>
                  </a:lnTo>
                  <a:lnTo>
                    <a:pt x="4366" y="508"/>
                  </a:lnTo>
                  <a:lnTo>
                    <a:pt x="4351" y="576"/>
                  </a:lnTo>
                  <a:lnTo>
                    <a:pt x="4335" y="648"/>
                  </a:lnTo>
                  <a:lnTo>
                    <a:pt x="4315" y="722"/>
                  </a:lnTo>
                  <a:lnTo>
                    <a:pt x="4295" y="799"/>
                  </a:lnTo>
                  <a:lnTo>
                    <a:pt x="4272" y="880"/>
                  </a:lnTo>
                  <a:lnTo>
                    <a:pt x="4248" y="963"/>
                  </a:lnTo>
                  <a:lnTo>
                    <a:pt x="4222" y="1048"/>
                  </a:lnTo>
                  <a:lnTo>
                    <a:pt x="4194" y="1135"/>
                  </a:lnTo>
                  <a:lnTo>
                    <a:pt x="4162" y="1224"/>
                  </a:lnTo>
                  <a:lnTo>
                    <a:pt x="4128" y="1315"/>
                  </a:lnTo>
                  <a:lnTo>
                    <a:pt x="4093" y="1408"/>
                  </a:lnTo>
                  <a:lnTo>
                    <a:pt x="4056" y="1503"/>
                  </a:lnTo>
                  <a:lnTo>
                    <a:pt x="4015" y="1597"/>
                  </a:lnTo>
                  <a:lnTo>
                    <a:pt x="3972" y="1694"/>
                  </a:lnTo>
                  <a:lnTo>
                    <a:pt x="3925" y="1791"/>
                  </a:lnTo>
                  <a:lnTo>
                    <a:pt x="3877" y="1890"/>
                  </a:lnTo>
                  <a:lnTo>
                    <a:pt x="3825" y="1989"/>
                  </a:lnTo>
                  <a:lnTo>
                    <a:pt x="3770" y="2087"/>
                  </a:lnTo>
                  <a:lnTo>
                    <a:pt x="3713" y="2186"/>
                  </a:lnTo>
                  <a:lnTo>
                    <a:pt x="3654" y="2286"/>
                  </a:lnTo>
                  <a:lnTo>
                    <a:pt x="3588" y="2384"/>
                  </a:lnTo>
                  <a:lnTo>
                    <a:pt x="3522" y="2482"/>
                  </a:lnTo>
                  <a:lnTo>
                    <a:pt x="3452" y="2580"/>
                  </a:lnTo>
                  <a:lnTo>
                    <a:pt x="3378" y="2677"/>
                  </a:lnTo>
                  <a:lnTo>
                    <a:pt x="3300" y="2773"/>
                  </a:lnTo>
                  <a:lnTo>
                    <a:pt x="3220" y="2868"/>
                  </a:lnTo>
                  <a:lnTo>
                    <a:pt x="3177" y="2915"/>
                  </a:lnTo>
                  <a:lnTo>
                    <a:pt x="3135" y="2961"/>
                  </a:lnTo>
                  <a:lnTo>
                    <a:pt x="3092" y="3008"/>
                  </a:lnTo>
                  <a:lnTo>
                    <a:pt x="3047" y="3053"/>
                  </a:lnTo>
                  <a:lnTo>
                    <a:pt x="3001" y="3099"/>
                  </a:lnTo>
                  <a:lnTo>
                    <a:pt x="2954" y="3143"/>
                  </a:lnTo>
                  <a:lnTo>
                    <a:pt x="2907" y="3188"/>
                  </a:lnTo>
                  <a:lnTo>
                    <a:pt x="2859" y="3232"/>
                  </a:lnTo>
                  <a:lnTo>
                    <a:pt x="2810" y="3275"/>
                  </a:lnTo>
                  <a:lnTo>
                    <a:pt x="2759" y="3319"/>
                  </a:lnTo>
                  <a:lnTo>
                    <a:pt x="2707" y="3361"/>
                  </a:lnTo>
                  <a:lnTo>
                    <a:pt x="2656" y="3402"/>
                  </a:lnTo>
                  <a:lnTo>
                    <a:pt x="2601" y="3443"/>
                  </a:lnTo>
                  <a:lnTo>
                    <a:pt x="2546" y="3484"/>
                  </a:lnTo>
                  <a:lnTo>
                    <a:pt x="2492" y="3524"/>
                  </a:lnTo>
                  <a:lnTo>
                    <a:pt x="2434" y="3563"/>
                  </a:lnTo>
                  <a:lnTo>
                    <a:pt x="2377" y="3601"/>
                  </a:lnTo>
                  <a:lnTo>
                    <a:pt x="2319" y="3639"/>
                  </a:lnTo>
                  <a:lnTo>
                    <a:pt x="2258" y="3677"/>
                  </a:lnTo>
                  <a:lnTo>
                    <a:pt x="2198" y="3713"/>
                  </a:lnTo>
                  <a:lnTo>
                    <a:pt x="2135" y="3748"/>
                  </a:lnTo>
                  <a:lnTo>
                    <a:pt x="2072" y="3783"/>
                  </a:lnTo>
                  <a:lnTo>
                    <a:pt x="2008" y="3816"/>
                  </a:lnTo>
                  <a:lnTo>
                    <a:pt x="1941" y="3850"/>
                  </a:lnTo>
                  <a:lnTo>
                    <a:pt x="1875" y="3882"/>
                  </a:lnTo>
                  <a:lnTo>
                    <a:pt x="1808" y="3912"/>
                  </a:lnTo>
                  <a:lnTo>
                    <a:pt x="1738" y="3942"/>
                  </a:lnTo>
                  <a:lnTo>
                    <a:pt x="1668" y="3971"/>
                  </a:lnTo>
                  <a:lnTo>
                    <a:pt x="1597" y="4000"/>
                  </a:lnTo>
                  <a:lnTo>
                    <a:pt x="1524" y="4027"/>
                  </a:lnTo>
                  <a:lnTo>
                    <a:pt x="1450" y="4053"/>
                  </a:lnTo>
                  <a:lnTo>
                    <a:pt x="1376" y="4079"/>
                  </a:lnTo>
                  <a:lnTo>
                    <a:pt x="1300" y="4103"/>
                  </a:lnTo>
                  <a:lnTo>
                    <a:pt x="1221" y="4126"/>
                  </a:lnTo>
                  <a:lnTo>
                    <a:pt x="1144" y="4147"/>
                  </a:lnTo>
                  <a:lnTo>
                    <a:pt x="1063" y="4168"/>
                  </a:lnTo>
                  <a:lnTo>
                    <a:pt x="981" y="4188"/>
                  </a:lnTo>
                  <a:lnTo>
                    <a:pt x="899" y="4206"/>
                  </a:lnTo>
                  <a:lnTo>
                    <a:pt x="814" y="4223"/>
                  </a:lnTo>
                  <a:lnTo>
                    <a:pt x="730" y="4240"/>
                  </a:lnTo>
                  <a:lnTo>
                    <a:pt x="643" y="4255"/>
                  </a:lnTo>
                  <a:lnTo>
                    <a:pt x="555" y="4267"/>
                  </a:lnTo>
                  <a:lnTo>
                    <a:pt x="467" y="4279"/>
                  </a:lnTo>
                  <a:lnTo>
                    <a:pt x="376" y="4290"/>
                  </a:lnTo>
                  <a:lnTo>
                    <a:pt x="284" y="4300"/>
                  </a:lnTo>
                  <a:lnTo>
                    <a:pt x="191" y="4308"/>
                  </a:lnTo>
                  <a:lnTo>
                    <a:pt x="97" y="4314"/>
                  </a:lnTo>
                  <a:lnTo>
                    <a:pt x="0" y="4320"/>
                  </a:lnTo>
                  <a:lnTo>
                    <a:pt x="5096" y="4320"/>
                  </a:lnTo>
                  <a:lnTo>
                    <a:pt x="5087" y="6"/>
                  </a:lnTo>
                  <a:lnTo>
                    <a:pt x="4450" y="0"/>
                  </a:lnTo>
                </a:path>
              </a:pathLst>
            </a:custGeom>
            <a:solidFill>
              <a:schemeClr val="accent1">
                <a:lumMod val="75000"/>
                <a:alpha val="14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8" name="자유형: 도형 7"/>
            <p:cNvSpPr/>
            <p:nvPr/>
          </p:nvSpPr>
          <p:spPr>
            <a:xfrm>
              <a:off x="4704306" y="-50800"/>
              <a:ext cx="4439790" cy="6908800"/>
            </a:xfrm>
            <a:custGeom>
              <a:avLst/>
              <a:gdLst/>
              <a:ahLst/>
              <a:cxnLst>
                <a:cxn ang="0">
                  <a:pos x="2818" y="0"/>
                </a:cxn>
                <a:cxn ang="0">
                  <a:pos x="2818" y="0"/>
                </a:cxn>
                <a:cxn ang="0">
                  <a:pos x="2812" y="88"/>
                </a:cxn>
                <a:cxn ang="0">
                  <a:pos x="2804" y="176"/>
                </a:cxn>
                <a:cxn ang="0">
                  <a:pos x="2797" y="263"/>
                </a:cxn>
                <a:cxn ang="0">
                  <a:pos x="2788" y="348"/>
                </a:cxn>
                <a:cxn ang="0">
                  <a:pos x="2779" y="431"/>
                </a:cxn>
                <a:cxn ang="0">
                  <a:pos x="2768" y="515"/>
                </a:cxn>
                <a:cxn ang="0">
                  <a:pos x="2745" y="676"/>
                </a:cxn>
                <a:cxn ang="0">
                  <a:pos x="2719" y="834"/>
                </a:cxn>
                <a:cxn ang="0">
                  <a:pos x="2690" y="987"/>
                </a:cxn>
                <a:cxn ang="0">
                  <a:pos x="2658" y="1135"/>
                </a:cxn>
                <a:cxn ang="0">
                  <a:pos x="2624" y="1279"/>
                </a:cxn>
                <a:cxn ang="0">
                  <a:pos x="2587" y="1419"/>
                </a:cxn>
                <a:cxn ang="0">
                  <a:pos x="2549" y="1555"/>
                </a:cxn>
                <a:cxn ang="0">
                  <a:pos x="2508" y="1686"/>
                </a:cxn>
                <a:cxn ang="0">
                  <a:pos x="2464" y="1814"/>
                </a:cxn>
                <a:cxn ang="0">
                  <a:pos x="2418" y="1937"/>
                </a:cxn>
                <a:cxn ang="0">
                  <a:pos x="2371" y="2055"/>
                </a:cxn>
                <a:cxn ang="0">
                  <a:pos x="2321" y="2171"/>
                </a:cxn>
                <a:cxn ang="0">
                  <a:pos x="2271" y="2282"/>
                </a:cxn>
                <a:cxn ang="0">
                  <a:pos x="2218" y="2389"/>
                </a:cxn>
                <a:cxn ang="0">
                  <a:pos x="2165" y="2494"/>
                </a:cxn>
                <a:cxn ang="0">
                  <a:pos x="2109" y="2593"/>
                </a:cxn>
                <a:cxn ang="0">
                  <a:pos x="2052" y="2690"/>
                </a:cxn>
                <a:cxn ang="0">
                  <a:pos x="1995" y="2783"/>
                </a:cxn>
                <a:cxn ang="0">
                  <a:pos x="1935" y="2872"/>
                </a:cxn>
                <a:cxn ang="0">
                  <a:pos x="1876" y="2959"/>
                </a:cxn>
                <a:cxn ang="0">
                  <a:pos x="1815" y="3041"/>
                </a:cxn>
                <a:cxn ang="0">
                  <a:pos x="1753" y="3120"/>
                </a:cxn>
                <a:cxn ang="0">
                  <a:pos x="1692" y="3196"/>
                </a:cxn>
                <a:cxn ang="0">
                  <a:pos x="1630" y="3269"/>
                </a:cxn>
                <a:cxn ang="0">
                  <a:pos x="1566" y="3339"/>
                </a:cxn>
                <a:cxn ang="0">
                  <a:pos x="1504" y="3406"/>
                </a:cxn>
                <a:cxn ang="0">
                  <a:pos x="1440" y="3469"/>
                </a:cxn>
                <a:cxn ang="0">
                  <a:pos x="1378" y="3530"/>
                </a:cxn>
                <a:cxn ang="0">
                  <a:pos x="1314" y="3588"/>
                </a:cxn>
                <a:cxn ang="0">
                  <a:pos x="1252" y="3644"/>
                </a:cxn>
                <a:cxn ang="0">
                  <a:pos x="1188" y="3696"/>
                </a:cxn>
                <a:cxn ang="0">
                  <a:pos x="1126" y="3746"/>
                </a:cxn>
                <a:cxn ang="0">
                  <a:pos x="1065" y="3793"/>
                </a:cxn>
                <a:cxn ang="0">
                  <a:pos x="1003" y="3838"/>
                </a:cxn>
                <a:cxn ang="0">
                  <a:pos x="943" y="3879"/>
                </a:cxn>
                <a:cxn ang="0">
                  <a:pos x="883" y="3921"/>
                </a:cxn>
                <a:cxn ang="0">
                  <a:pos x="825" y="3957"/>
                </a:cxn>
                <a:cxn ang="0">
                  <a:pos x="767" y="3993"/>
                </a:cxn>
                <a:cxn ang="0">
                  <a:pos x="711" y="4025"/>
                </a:cxn>
                <a:cxn ang="0">
                  <a:pos x="656" y="4057"/>
                </a:cxn>
                <a:cxn ang="0">
                  <a:pos x="603" y="4085"/>
                </a:cxn>
                <a:cxn ang="0">
                  <a:pos x="550" y="4112"/>
                </a:cxn>
                <a:cxn ang="0">
                  <a:pos x="500" y="4136"/>
                </a:cxn>
                <a:cxn ang="0">
                  <a:pos x="451" y="4159"/>
                </a:cxn>
                <a:cxn ang="0">
                  <a:pos x="404" y="4180"/>
                </a:cxn>
                <a:cxn ang="0">
                  <a:pos x="317" y="4217"/>
                </a:cxn>
                <a:cxn ang="0">
                  <a:pos x="239" y="4247"/>
                </a:cxn>
                <a:cxn ang="0">
                  <a:pos x="169" y="4271"/>
                </a:cxn>
                <a:cxn ang="0">
                  <a:pos x="111" y="4291"/>
                </a:cxn>
                <a:cxn ang="0">
                  <a:pos x="64" y="4305"/>
                </a:cxn>
                <a:cxn ang="0">
                  <a:pos x="29" y="4314"/>
                </a:cxn>
                <a:cxn ang="0">
                  <a:pos x="0" y="4320"/>
                </a:cxn>
                <a:cxn ang="0">
                  <a:pos x="2818" y="4314"/>
                </a:cxn>
                <a:cxn ang="0">
                  <a:pos x="2818" y="0"/>
                </a:cxn>
              </a:cxnLst>
              <a:rect l="0" t="0" r="r" b="b"/>
              <a:pathLst>
                <a:path w="2818" h="4320">
                  <a:moveTo>
                    <a:pt x="2818" y="0"/>
                  </a:moveTo>
                  <a:lnTo>
                    <a:pt x="2818" y="0"/>
                  </a:lnTo>
                  <a:lnTo>
                    <a:pt x="2812" y="88"/>
                  </a:lnTo>
                  <a:lnTo>
                    <a:pt x="2804" y="176"/>
                  </a:lnTo>
                  <a:lnTo>
                    <a:pt x="2797" y="263"/>
                  </a:lnTo>
                  <a:lnTo>
                    <a:pt x="2788" y="348"/>
                  </a:lnTo>
                  <a:lnTo>
                    <a:pt x="2779" y="431"/>
                  </a:lnTo>
                  <a:lnTo>
                    <a:pt x="2768" y="515"/>
                  </a:lnTo>
                  <a:lnTo>
                    <a:pt x="2745" y="676"/>
                  </a:lnTo>
                  <a:lnTo>
                    <a:pt x="2719" y="834"/>
                  </a:lnTo>
                  <a:lnTo>
                    <a:pt x="2690" y="987"/>
                  </a:lnTo>
                  <a:lnTo>
                    <a:pt x="2658" y="1135"/>
                  </a:lnTo>
                  <a:lnTo>
                    <a:pt x="2624" y="1279"/>
                  </a:lnTo>
                  <a:lnTo>
                    <a:pt x="2587" y="1419"/>
                  </a:lnTo>
                  <a:lnTo>
                    <a:pt x="2549" y="1555"/>
                  </a:lnTo>
                  <a:lnTo>
                    <a:pt x="2508" y="1686"/>
                  </a:lnTo>
                  <a:lnTo>
                    <a:pt x="2464" y="1814"/>
                  </a:lnTo>
                  <a:lnTo>
                    <a:pt x="2418" y="1937"/>
                  </a:lnTo>
                  <a:lnTo>
                    <a:pt x="2371" y="2055"/>
                  </a:lnTo>
                  <a:lnTo>
                    <a:pt x="2321" y="2171"/>
                  </a:lnTo>
                  <a:lnTo>
                    <a:pt x="2271" y="2282"/>
                  </a:lnTo>
                  <a:lnTo>
                    <a:pt x="2218" y="2389"/>
                  </a:lnTo>
                  <a:lnTo>
                    <a:pt x="2165" y="2494"/>
                  </a:lnTo>
                  <a:lnTo>
                    <a:pt x="2109" y="2593"/>
                  </a:lnTo>
                  <a:lnTo>
                    <a:pt x="2052" y="2690"/>
                  </a:lnTo>
                  <a:lnTo>
                    <a:pt x="1995" y="2783"/>
                  </a:lnTo>
                  <a:lnTo>
                    <a:pt x="1935" y="2872"/>
                  </a:lnTo>
                  <a:lnTo>
                    <a:pt x="1876" y="2959"/>
                  </a:lnTo>
                  <a:lnTo>
                    <a:pt x="1815" y="3041"/>
                  </a:lnTo>
                  <a:lnTo>
                    <a:pt x="1753" y="3120"/>
                  </a:lnTo>
                  <a:lnTo>
                    <a:pt x="1692" y="3196"/>
                  </a:lnTo>
                  <a:lnTo>
                    <a:pt x="1630" y="3269"/>
                  </a:lnTo>
                  <a:lnTo>
                    <a:pt x="1566" y="3339"/>
                  </a:lnTo>
                  <a:lnTo>
                    <a:pt x="1504" y="3406"/>
                  </a:lnTo>
                  <a:lnTo>
                    <a:pt x="1440" y="3469"/>
                  </a:lnTo>
                  <a:lnTo>
                    <a:pt x="1378" y="3530"/>
                  </a:lnTo>
                  <a:lnTo>
                    <a:pt x="1314" y="3588"/>
                  </a:lnTo>
                  <a:lnTo>
                    <a:pt x="1252" y="3644"/>
                  </a:lnTo>
                  <a:lnTo>
                    <a:pt x="1188" y="3696"/>
                  </a:lnTo>
                  <a:lnTo>
                    <a:pt x="1126" y="3746"/>
                  </a:lnTo>
                  <a:lnTo>
                    <a:pt x="1065" y="3793"/>
                  </a:lnTo>
                  <a:lnTo>
                    <a:pt x="1003" y="3838"/>
                  </a:lnTo>
                  <a:lnTo>
                    <a:pt x="943" y="3879"/>
                  </a:lnTo>
                  <a:lnTo>
                    <a:pt x="883" y="3921"/>
                  </a:lnTo>
                  <a:lnTo>
                    <a:pt x="825" y="3957"/>
                  </a:lnTo>
                  <a:lnTo>
                    <a:pt x="767" y="3993"/>
                  </a:lnTo>
                  <a:lnTo>
                    <a:pt x="711" y="4025"/>
                  </a:lnTo>
                  <a:lnTo>
                    <a:pt x="656" y="4057"/>
                  </a:lnTo>
                  <a:lnTo>
                    <a:pt x="603" y="4085"/>
                  </a:lnTo>
                  <a:lnTo>
                    <a:pt x="550" y="4112"/>
                  </a:lnTo>
                  <a:lnTo>
                    <a:pt x="500" y="4136"/>
                  </a:lnTo>
                  <a:lnTo>
                    <a:pt x="451" y="4159"/>
                  </a:lnTo>
                  <a:lnTo>
                    <a:pt x="404" y="4180"/>
                  </a:lnTo>
                  <a:lnTo>
                    <a:pt x="317" y="4217"/>
                  </a:lnTo>
                  <a:lnTo>
                    <a:pt x="239" y="4247"/>
                  </a:lnTo>
                  <a:lnTo>
                    <a:pt x="169" y="4271"/>
                  </a:lnTo>
                  <a:lnTo>
                    <a:pt x="111" y="4291"/>
                  </a:lnTo>
                  <a:lnTo>
                    <a:pt x="64" y="4305"/>
                  </a:lnTo>
                  <a:lnTo>
                    <a:pt x="29" y="4314"/>
                  </a:lnTo>
                  <a:lnTo>
                    <a:pt x="0" y="4320"/>
                  </a:lnTo>
                  <a:lnTo>
                    <a:pt x="2818" y="4314"/>
                  </a:lnTo>
                  <a:lnTo>
                    <a:pt x="281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90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9" name="자유형: 도형 8"/>
            <p:cNvSpPr/>
            <p:nvPr/>
          </p:nvSpPr>
          <p:spPr>
            <a:xfrm>
              <a:off x="6293129" y="-12700"/>
              <a:ext cx="2863571" cy="6870700"/>
            </a:xfrm>
            <a:custGeom>
              <a:avLst/>
              <a:gdLst/>
              <a:ahLst/>
              <a:cxnLst>
                <a:cxn ang="0">
                  <a:pos x="1687" y="0"/>
                </a:cxn>
                <a:cxn ang="0">
                  <a:pos x="1687" y="0"/>
                </a:cxn>
                <a:cxn ang="0">
                  <a:pos x="1685" y="36"/>
                </a:cxn>
                <a:cxn ang="0">
                  <a:pos x="1679" y="141"/>
                </a:cxn>
                <a:cxn ang="0">
                  <a:pos x="1666" y="306"/>
                </a:cxn>
                <a:cxn ang="0">
                  <a:pos x="1657" y="410"/>
                </a:cxn>
                <a:cxn ang="0">
                  <a:pos x="1644" y="523"/>
                </a:cxn>
                <a:cxn ang="0">
                  <a:pos x="1631" y="649"/>
                </a:cxn>
                <a:cxn ang="0">
                  <a:pos x="1613" y="786"/>
                </a:cxn>
                <a:cxn ang="0">
                  <a:pos x="1593" y="930"/>
                </a:cxn>
                <a:cxn ang="0">
                  <a:pos x="1569" y="1083"/>
                </a:cxn>
                <a:cxn ang="0">
                  <a:pos x="1541" y="1244"/>
                </a:cxn>
                <a:cxn ang="0">
                  <a:pos x="1511" y="1411"/>
                </a:cxn>
                <a:cxn ang="0">
                  <a:pos x="1475" y="1582"/>
                </a:cxn>
                <a:cxn ang="0">
                  <a:pos x="1455" y="1669"/>
                </a:cxn>
                <a:cxn ang="0">
                  <a:pos x="1435" y="1757"/>
                </a:cxn>
                <a:cxn ang="0">
                  <a:pos x="1414" y="1846"/>
                </a:cxn>
                <a:cxn ang="0">
                  <a:pos x="1391" y="1936"/>
                </a:cxn>
                <a:cxn ang="0">
                  <a:pos x="1367" y="2027"/>
                </a:cxn>
                <a:cxn ang="0">
                  <a:pos x="1341" y="2116"/>
                </a:cxn>
                <a:cxn ang="0">
                  <a:pos x="1315" y="2207"/>
                </a:cxn>
                <a:cxn ang="0">
                  <a:pos x="1286" y="2300"/>
                </a:cxn>
                <a:cxn ang="0">
                  <a:pos x="1258" y="2391"/>
                </a:cxn>
                <a:cxn ang="0">
                  <a:pos x="1227" y="2482"/>
                </a:cxn>
                <a:cxn ang="0">
                  <a:pos x="1195" y="2573"/>
                </a:cxn>
                <a:cxn ang="0">
                  <a:pos x="1162" y="2662"/>
                </a:cxn>
                <a:cxn ang="0">
                  <a:pos x="1127" y="2753"/>
                </a:cxn>
                <a:cxn ang="0">
                  <a:pos x="1091" y="2843"/>
                </a:cxn>
                <a:cxn ang="0">
                  <a:pos x="1053" y="2931"/>
                </a:cxn>
                <a:cxn ang="0">
                  <a:pos x="1013" y="3019"/>
                </a:cxn>
                <a:cxn ang="0">
                  <a:pos x="972" y="3107"/>
                </a:cxn>
                <a:cxn ang="0">
                  <a:pos x="928" y="3191"/>
                </a:cxn>
                <a:cxn ang="0">
                  <a:pos x="884" y="3276"/>
                </a:cxn>
                <a:cxn ang="0">
                  <a:pos x="839" y="3360"/>
                </a:cxn>
                <a:cxn ang="0">
                  <a:pos x="790" y="3442"/>
                </a:cxn>
                <a:cxn ang="0">
                  <a:pos x="742" y="3522"/>
                </a:cxn>
                <a:cxn ang="0">
                  <a:pos x="690" y="3601"/>
                </a:cxn>
                <a:cxn ang="0">
                  <a:pos x="637" y="3678"/>
                </a:cxn>
                <a:cxn ang="0">
                  <a:pos x="583" y="3753"/>
                </a:cxn>
                <a:cxn ang="0">
                  <a:pos x="525" y="3826"/>
                </a:cxn>
                <a:cxn ang="0">
                  <a:pos x="467" y="3897"/>
                </a:cxn>
                <a:cxn ang="0">
                  <a:pos x="407" y="3965"/>
                </a:cxn>
                <a:cxn ang="0">
                  <a:pos x="343" y="4030"/>
                </a:cxn>
                <a:cxn ang="0">
                  <a:pos x="279" y="4094"/>
                </a:cxn>
                <a:cxn ang="0">
                  <a:pos x="212" y="4155"/>
                </a:cxn>
                <a:cxn ang="0">
                  <a:pos x="144" y="4212"/>
                </a:cxn>
                <a:cxn ang="0">
                  <a:pos x="108" y="4241"/>
                </a:cxn>
                <a:cxn ang="0">
                  <a:pos x="73" y="4268"/>
                </a:cxn>
                <a:cxn ang="0">
                  <a:pos x="36" y="4294"/>
                </a:cxn>
                <a:cxn ang="0">
                  <a:pos x="0" y="4320"/>
                </a:cxn>
                <a:cxn ang="0">
                  <a:pos x="2136" y="4320"/>
                </a:cxn>
                <a:cxn ang="0">
                  <a:pos x="2130" y="6"/>
                </a:cxn>
                <a:cxn ang="0">
                  <a:pos x="1687" y="0"/>
                </a:cxn>
              </a:cxnLst>
              <a:rect l="0" t="0" r="r" b="b"/>
              <a:pathLst>
                <a:path w="2136" h="4320">
                  <a:moveTo>
                    <a:pt x="1687" y="0"/>
                  </a:moveTo>
                  <a:lnTo>
                    <a:pt x="1687" y="0"/>
                  </a:lnTo>
                  <a:lnTo>
                    <a:pt x="1685" y="36"/>
                  </a:lnTo>
                  <a:lnTo>
                    <a:pt x="1679" y="141"/>
                  </a:lnTo>
                  <a:lnTo>
                    <a:pt x="1666" y="306"/>
                  </a:lnTo>
                  <a:lnTo>
                    <a:pt x="1657" y="410"/>
                  </a:lnTo>
                  <a:lnTo>
                    <a:pt x="1644" y="523"/>
                  </a:lnTo>
                  <a:lnTo>
                    <a:pt x="1631" y="649"/>
                  </a:lnTo>
                  <a:lnTo>
                    <a:pt x="1613" y="786"/>
                  </a:lnTo>
                  <a:lnTo>
                    <a:pt x="1593" y="930"/>
                  </a:lnTo>
                  <a:lnTo>
                    <a:pt x="1569" y="1083"/>
                  </a:lnTo>
                  <a:lnTo>
                    <a:pt x="1541" y="1244"/>
                  </a:lnTo>
                  <a:lnTo>
                    <a:pt x="1511" y="1411"/>
                  </a:lnTo>
                  <a:lnTo>
                    <a:pt x="1475" y="1582"/>
                  </a:lnTo>
                  <a:lnTo>
                    <a:pt x="1455" y="1669"/>
                  </a:lnTo>
                  <a:lnTo>
                    <a:pt x="1435" y="1757"/>
                  </a:lnTo>
                  <a:lnTo>
                    <a:pt x="1414" y="1846"/>
                  </a:lnTo>
                  <a:lnTo>
                    <a:pt x="1391" y="1936"/>
                  </a:lnTo>
                  <a:lnTo>
                    <a:pt x="1367" y="2027"/>
                  </a:lnTo>
                  <a:lnTo>
                    <a:pt x="1341" y="2116"/>
                  </a:lnTo>
                  <a:lnTo>
                    <a:pt x="1315" y="2207"/>
                  </a:lnTo>
                  <a:lnTo>
                    <a:pt x="1286" y="2300"/>
                  </a:lnTo>
                  <a:lnTo>
                    <a:pt x="1258" y="2391"/>
                  </a:lnTo>
                  <a:lnTo>
                    <a:pt x="1227" y="2482"/>
                  </a:lnTo>
                  <a:lnTo>
                    <a:pt x="1195" y="2573"/>
                  </a:lnTo>
                  <a:lnTo>
                    <a:pt x="1162" y="2662"/>
                  </a:lnTo>
                  <a:lnTo>
                    <a:pt x="1127" y="2753"/>
                  </a:lnTo>
                  <a:lnTo>
                    <a:pt x="1091" y="2843"/>
                  </a:lnTo>
                  <a:lnTo>
                    <a:pt x="1053" y="2931"/>
                  </a:lnTo>
                  <a:lnTo>
                    <a:pt x="1013" y="3019"/>
                  </a:lnTo>
                  <a:lnTo>
                    <a:pt x="972" y="3107"/>
                  </a:lnTo>
                  <a:lnTo>
                    <a:pt x="928" y="3191"/>
                  </a:lnTo>
                  <a:lnTo>
                    <a:pt x="884" y="3276"/>
                  </a:lnTo>
                  <a:lnTo>
                    <a:pt x="839" y="3360"/>
                  </a:lnTo>
                  <a:lnTo>
                    <a:pt x="790" y="3442"/>
                  </a:lnTo>
                  <a:lnTo>
                    <a:pt x="742" y="3522"/>
                  </a:lnTo>
                  <a:lnTo>
                    <a:pt x="690" y="3601"/>
                  </a:lnTo>
                  <a:lnTo>
                    <a:pt x="637" y="3678"/>
                  </a:lnTo>
                  <a:lnTo>
                    <a:pt x="583" y="3753"/>
                  </a:lnTo>
                  <a:lnTo>
                    <a:pt x="525" y="3826"/>
                  </a:lnTo>
                  <a:lnTo>
                    <a:pt x="467" y="3897"/>
                  </a:lnTo>
                  <a:lnTo>
                    <a:pt x="407" y="3965"/>
                  </a:lnTo>
                  <a:lnTo>
                    <a:pt x="343" y="4030"/>
                  </a:lnTo>
                  <a:lnTo>
                    <a:pt x="279" y="4094"/>
                  </a:lnTo>
                  <a:lnTo>
                    <a:pt x="212" y="4155"/>
                  </a:lnTo>
                  <a:lnTo>
                    <a:pt x="144" y="4212"/>
                  </a:lnTo>
                  <a:lnTo>
                    <a:pt x="108" y="4241"/>
                  </a:lnTo>
                  <a:lnTo>
                    <a:pt x="73" y="4268"/>
                  </a:lnTo>
                  <a:lnTo>
                    <a:pt x="36" y="4294"/>
                  </a:lnTo>
                  <a:lnTo>
                    <a:pt x="0" y="4320"/>
                  </a:lnTo>
                  <a:lnTo>
                    <a:pt x="2136" y="4320"/>
                  </a:lnTo>
                  <a:lnTo>
                    <a:pt x="2130" y="6"/>
                  </a:lnTo>
                  <a:lnTo>
                    <a:pt x="1687" y="0"/>
                  </a:lnTo>
                </a:path>
              </a:pathLst>
            </a:custGeom>
            <a:solidFill>
              <a:schemeClr val="tx2">
                <a:lumMod val="75000"/>
                <a:lumOff val="25000"/>
                <a:alpha val="39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47649" y="2357430"/>
            <a:ext cx="8648699" cy="1470025"/>
          </a:xfrm>
        </p:spPr>
        <p:txBody>
          <a:bodyPr/>
          <a:lstStyle>
            <a:lvl1pPr>
              <a:defRPr sz="5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199" y="6356350"/>
            <a:ext cx="2133599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DC92D56D-4E18-4865-82CF-493E1E9C33CA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199" y="6356350"/>
            <a:ext cx="2895599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133599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57289" y="500042"/>
            <a:ext cx="6786610" cy="1143000"/>
          </a:xfrm>
        </p:spPr>
        <p:txBody>
          <a:bodyPr/>
          <a:lstStyle>
            <a:lvl1pPr algn="l">
              <a:defRPr sz="4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1368175" y="2214563"/>
            <a:ext cx="4594225" cy="3228975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</a:p>
          <a:p>
            <a:pPr lvl="0">
              <a:defRPr lang="ko-KR" altLang="en-US"/>
            </a:pPr>
            <a:r>
              <a:rPr lang="ko-KR" altLang="en-US"/>
              <a:t>둘째 목차</a:t>
            </a:r>
          </a:p>
          <a:p>
            <a:pPr lvl="0">
              <a:defRPr lang="ko-KR" altLang="en-US"/>
            </a:pPr>
            <a:r>
              <a:rPr lang="ko-KR" altLang="en-US"/>
              <a:t>셋째 목차</a:t>
            </a:r>
          </a:p>
          <a:p>
            <a:pPr lvl="0">
              <a:defRPr lang="ko-KR" altLang="en-US"/>
            </a:pPr>
            <a:r>
              <a:rPr lang="ko-KR" altLang="en-US"/>
              <a:t>넷째 목차</a:t>
            </a:r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668EBC7F-88B6-4F73-AC78-9F7EEAFB6A58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429519" y="571480"/>
            <a:ext cx="1257278" cy="5554683"/>
          </a:xfrm>
        </p:spPr>
        <p:txBody>
          <a:bodyPr vert="eaVert"/>
          <a:lstStyle>
            <a:lvl1pPr algn="ctr"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199" y="571480"/>
            <a:ext cx="6758005" cy="5554683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3AF0ADBF-A3D2-40F4-BB69-08DB2B9EC611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199" y="305956"/>
            <a:ext cx="8229599" cy="923925"/>
          </a:xfrm>
        </p:spPr>
        <p:txBody>
          <a:bodyPr/>
          <a:lstStyle>
            <a:lvl1pPr>
              <a:defRPr sz="36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63025B51-A645-4327-94CB-234FE6665743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7689D65B-B557-4199-BC6A-66D78FAB8C5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69AE71A8-65A3-45D4-9F37-88A5CF9250D9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7689D65B-B557-4199-BC6A-66D78FAB8C5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-16926" y="0"/>
            <a:ext cx="5092753" cy="6943724"/>
            <a:chOff x="-16927" y="0"/>
            <a:chExt cx="5092754" cy="6943724"/>
          </a:xfrm>
        </p:grpSpPr>
        <p:sp>
          <p:nvSpPr>
            <p:cNvPr id="8" name="자유형: 도형 7"/>
            <p:cNvSpPr>
              <a:spLocks noEditPoints="1"/>
            </p:cNvSpPr>
            <p:nvPr/>
          </p:nvSpPr>
          <p:spPr>
            <a:xfrm flipV="1">
              <a:off x="-16927" y="3581401"/>
              <a:ext cx="5085353" cy="32765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72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9" name="자유형: 도형 8"/>
            <p:cNvSpPr>
              <a:spLocks noEditPoints="1"/>
            </p:cNvSpPr>
            <p:nvPr/>
          </p:nvSpPr>
          <p:spPr>
            <a:xfrm flipV="1">
              <a:off x="-9526" y="4492843"/>
              <a:ext cx="5085353" cy="2365157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60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0" name="자유형: 도형 9"/>
            <p:cNvSpPr/>
            <p:nvPr/>
          </p:nvSpPr>
          <p:spPr>
            <a:xfrm>
              <a:off x="0" y="0"/>
              <a:ext cx="3286125" cy="68580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70" y="4320"/>
                </a:cxn>
                <a:cxn ang="0">
                  <a:pos x="2003" y="4306"/>
                </a:cxn>
                <a:cxn ang="0">
                  <a:pos x="1875" y="4277"/>
                </a:cxn>
                <a:cxn ang="0">
                  <a:pos x="1751" y="4241"/>
                </a:cxn>
                <a:cxn ang="0">
                  <a:pos x="1633" y="4203"/>
                </a:cxn>
                <a:cxn ang="0">
                  <a:pos x="1520" y="4161"/>
                </a:cxn>
                <a:cxn ang="0">
                  <a:pos x="1414" y="4113"/>
                </a:cxn>
                <a:cxn ang="0">
                  <a:pos x="1311" y="4061"/>
                </a:cxn>
                <a:cxn ang="0">
                  <a:pos x="1215" y="4008"/>
                </a:cxn>
                <a:cxn ang="0">
                  <a:pos x="1122" y="3950"/>
                </a:cxn>
                <a:cxn ang="0">
                  <a:pos x="1037" y="3888"/>
                </a:cxn>
                <a:cxn ang="0">
                  <a:pos x="954" y="3823"/>
                </a:cxn>
                <a:cxn ang="0">
                  <a:pos x="876" y="3754"/>
                </a:cxn>
                <a:cxn ang="0">
                  <a:pos x="804" y="3684"/>
                </a:cxn>
                <a:cxn ang="0">
                  <a:pos x="735" y="3610"/>
                </a:cxn>
                <a:cxn ang="0">
                  <a:pos x="670" y="3535"/>
                </a:cxn>
                <a:cxn ang="0">
                  <a:pos x="610" y="3456"/>
                </a:cxn>
                <a:cxn ang="0">
                  <a:pos x="555" y="3375"/>
                </a:cxn>
                <a:cxn ang="0">
                  <a:pos x="502" y="3293"/>
                </a:cxn>
                <a:cxn ang="0">
                  <a:pos x="454" y="3207"/>
                </a:cxn>
                <a:cxn ang="0">
                  <a:pos x="389" y="3077"/>
                </a:cxn>
                <a:cxn ang="0">
                  <a:pos x="314" y="2899"/>
                </a:cxn>
                <a:cxn ang="0">
                  <a:pos x="252" y="2715"/>
                </a:cxn>
                <a:cxn ang="0">
                  <a:pos x="202" y="2527"/>
                </a:cxn>
                <a:cxn ang="0">
                  <a:pos x="163" y="2338"/>
                </a:cxn>
                <a:cxn ang="0">
                  <a:pos x="135" y="2146"/>
                </a:cxn>
                <a:cxn ang="0">
                  <a:pos x="117" y="1956"/>
                </a:cxn>
                <a:cxn ang="0">
                  <a:pos x="105" y="1767"/>
                </a:cxn>
                <a:cxn ang="0">
                  <a:pos x="103" y="1582"/>
                </a:cxn>
                <a:cxn ang="0">
                  <a:pos x="106" y="1401"/>
                </a:cxn>
                <a:cxn ang="0">
                  <a:pos x="115" y="1224"/>
                </a:cxn>
                <a:cxn ang="0">
                  <a:pos x="129" y="1054"/>
                </a:cxn>
                <a:cxn ang="0">
                  <a:pos x="147" y="893"/>
                </a:cxn>
                <a:cxn ang="0">
                  <a:pos x="190" y="598"/>
                </a:cxn>
                <a:cxn ang="0">
                  <a:pos x="236" y="353"/>
                </a:cxn>
                <a:cxn ang="0">
                  <a:pos x="278" y="165"/>
                </a:cxn>
                <a:cxn ang="0">
                  <a:pos x="308" y="43"/>
                </a:cxn>
              </a:cxnLst>
              <a:rect l="0" t="0" r="r" b="b"/>
              <a:pathLst>
                <a:path w="2070" h="4320">
                  <a:moveTo>
                    <a:pt x="320" y="0"/>
                  </a:moveTo>
                  <a:lnTo>
                    <a:pt x="0" y="0"/>
                  </a:lnTo>
                  <a:lnTo>
                    <a:pt x="2" y="4320"/>
                  </a:lnTo>
                  <a:lnTo>
                    <a:pt x="2070" y="4320"/>
                  </a:lnTo>
                  <a:lnTo>
                    <a:pt x="2070" y="4320"/>
                  </a:lnTo>
                  <a:lnTo>
                    <a:pt x="2003" y="4306"/>
                  </a:lnTo>
                  <a:lnTo>
                    <a:pt x="1938" y="4293"/>
                  </a:lnTo>
                  <a:lnTo>
                    <a:pt x="1875" y="4277"/>
                  </a:lnTo>
                  <a:lnTo>
                    <a:pt x="1811" y="4260"/>
                  </a:lnTo>
                  <a:lnTo>
                    <a:pt x="1751" y="4241"/>
                  </a:lnTo>
                  <a:lnTo>
                    <a:pt x="1691" y="4222"/>
                  </a:lnTo>
                  <a:lnTo>
                    <a:pt x="1633" y="4203"/>
                  </a:lnTo>
                  <a:lnTo>
                    <a:pt x="1576" y="4181"/>
                  </a:lnTo>
                  <a:lnTo>
                    <a:pt x="1520" y="4161"/>
                  </a:lnTo>
                  <a:lnTo>
                    <a:pt x="1467" y="4137"/>
                  </a:lnTo>
                  <a:lnTo>
                    <a:pt x="1414" y="4113"/>
                  </a:lnTo>
                  <a:lnTo>
                    <a:pt x="1362" y="4089"/>
                  </a:lnTo>
                  <a:lnTo>
                    <a:pt x="1311" y="4061"/>
                  </a:lnTo>
                  <a:lnTo>
                    <a:pt x="1263" y="4035"/>
                  </a:lnTo>
                  <a:lnTo>
                    <a:pt x="1215" y="4008"/>
                  </a:lnTo>
                  <a:lnTo>
                    <a:pt x="1169" y="3979"/>
                  </a:lnTo>
                  <a:lnTo>
                    <a:pt x="1122" y="3950"/>
                  </a:lnTo>
                  <a:lnTo>
                    <a:pt x="1080" y="3919"/>
                  </a:lnTo>
                  <a:lnTo>
                    <a:pt x="1037" y="3888"/>
                  </a:lnTo>
                  <a:lnTo>
                    <a:pt x="994" y="3855"/>
                  </a:lnTo>
                  <a:lnTo>
                    <a:pt x="954" y="3823"/>
                  </a:lnTo>
                  <a:lnTo>
                    <a:pt x="915" y="3789"/>
                  </a:lnTo>
                  <a:lnTo>
                    <a:pt x="876" y="3754"/>
                  </a:lnTo>
                  <a:lnTo>
                    <a:pt x="840" y="3720"/>
                  </a:lnTo>
                  <a:lnTo>
                    <a:pt x="804" y="3684"/>
                  </a:lnTo>
                  <a:lnTo>
                    <a:pt x="769" y="3648"/>
                  </a:lnTo>
                  <a:lnTo>
                    <a:pt x="735" y="3610"/>
                  </a:lnTo>
                  <a:lnTo>
                    <a:pt x="703" y="3573"/>
                  </a:lnTo>
                  <a:lnTo>
                    <a:pt x="670" y="3535"/>
                  </a:lnTo>
                  <a:lnTo>
                    <a:pt x="641" y="3495"/>
                  </a:lnTo>
                  <a:lnTo>
                    <a:pt x="610" y="3456"/>
                  </a:lnTo>
                  <a:lnTo>
                    <a:pt x="583" y="3417"/>
                  </a:lnTo>
                  <a:lnTo>
                    <a:pt x="555" y="3375"/>
                  </a:lnTo>
                  <a:lnTo>
                    <a:pt x="528" y="3334"/>
                  </a:lnTo>
                  <a:lnTo>
                    <a:pt x="502" y="3293"/>
                  </a:lnTo>
                  <a:lnTo>
                    <a:pt x="478" y="3250"/>
                  </a:lnTo>
                  <a:lnTo>
                    <a:pt x="454" y="3207"/>
                  </a:lnTo>
                  <a:lnTo>
                    <a:pt x="432" y="3165"/>
                  </a:lnTo>
                  <a:lnTo>
                    <a:pt x="389" y="3077"/>
                  </a:lnTo>
                  <a:lnTo>
                    <a:pt x="350" y="2990"/>
                  </a:lnTo>
                  <a:lnTo>
                    <a:pt x="314" y="2899"/>
                  </a:lnTo>
                  <a:lnTo>
                    <a:pt x="281" y="2808"/>
                  </a:lnTo>
                  <a:lnTo>
                    <a:pt x="252" y="2715"/>
                  </a:lnTo>
                  <a:lnTo>
                    <a:pt x="224" y="2621"/>
                  </a:lnTo>
                  <a:lnTo>
                    <a:pt x="202" y="2527"/>
                  </a:lnTo>
                  <a:lnTo>
                    <a:pt x="182" y="2433"/>
                  </a:lnTo>
                  <a:lnTo>
                    <a:pt x="163" y="2338"/>
                  </a:lnTo>
                  <a:lnTo>
                    <a:pt x="147" y="2242"/>
                  </a:lnTo>
                  <a:lnTo>
                    <a:pt x="135" y="2146"/>
                  </a:lnTo>
                  <a:lnTo>
                    <a:pt x="123" y="2052"/>
                  </a:lnTo>
                  <a:lnTo>
                    <a:pt x="117" y="1956"/>
                  </a:lnTo>
                  <a:lnTo>
                    <a:pt x="110" y="1862"/>
                  </a:lnTo>
                  <a:lnTo>
                    <a:pt x="105" y="1767"/>
                  </a:lnTo>
                  <a:lnTo>
                    <a:pt x="103" y="1675"/>
                  </a:lnTo>
                  <a:lnTo>
                    <a:pt x="103" y="1582"/>
                  </a:lnTo>
                  <a:lnTo>
                    <a:pt x="103" y="1491"/>
                  </a:lnTo>
                  <a:lnTo>
                    <a:pt x="106" y="1401"/>
                  </a:lnTo>
                  <a:lnTo>
                    <a:pt x="110" y="1311"/>
                  </a:lnTo>
                  <a:lnTo>
                    <a:pt x="115" y="1224"/>
                  </a:lnTo>
                  <a:lnTo>
                    <a:pt x="122" y="1138"/>
                  </a:lnTo>
                  <a:lnTo>
                    <a:pt x="129" y="1054"/>
                  </a:lnTo>
                  <a:lnTo>
                    <a:pt x="137" y="972"/>
                  </a:lnTo>
                  <a:lnTo>
                    <a:pt x="147" y="893"/>
                  </a:lnTo>
                  <a:lnTo>
                    <a:pt x="168" y="741"/>
                  </a:lnTo>
                  <a:lnTo>
                    <a:pt x="190" y="598"/>
                  </a:lnTo>
                  <a:lnTo>
                    <a:pt x="212" y="470"/>
                  </a:lnTo>
                  <a:lnTo>
                    <a:pt x="236" y="353"/>
                  </a:lnTo>
                  <a:lnTo>
                    <a:pt x="259" y="250"/>
                  </a:lnTo>
                  <a:lnTo>
                    <a:pt x="278" y="165"/>
                  </a:lnTo>
                  <a:lnTo>
                    <a:pt x="296" y="94"/>
                  </a:lnTo>
                  <a:lnTo>
                    <a:pt x="308" y="43"/>
                  </a:lnTo>
                  <a:lnTo>
                    <a:pt x="320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1" name="자유형: 도형 10"/>
            <p:cNvSpPr>
              <a:spLocks noEditPoints="1"/>
            </p:cNvSpPr>
            <p:nvPr/>
          </p:nvSpPr>
          <p:spPr>
            <a:xfrm>
              <a:off x="-12700" y="609600"/>
              <a:ext cx="2600325" cy="6334124"/>
            </a:xfrm>
            <a:custGeom>
              <a:avLst/>
              <a:gdLst/>
              <a:ahLst/>
              <a:cxnLst>
                <a:cxn ang="0">
                  <a:pos x="3465" y="4260"/>
                </a:cxn>
                <a:cxn ang="0">
                  <a:pos x="3568" y="4262"/>
                </a:cxn>
                <a:cxn ang="0">
                  <a:pos x="3639" y="4262"/>
                </a:cxn>
                <a:cxn ang="0">
                  <a:pos x="3734" y="4256"/>
                </a:cxn>
                <a:cxn ang="0">
                  <a:pos x="0" y="4320"/>
                </a:cxn>
                <a:cxn ang="0">
                  <a:pos x="3465" y="4260"/>
                </a:cxn>
                <a:cxn ang="0">
                  <a:pos x="3299" y="4248"/>
                </a:cxn>
                <a:cxn ang="0">
                  <a:pos x="3102" y="4225"/>
                </a:cxn>
                <a:cxn ang="0">
                  <a:pos x="2880" y="4183"/>
                </a:cxn>
                <a:cxn ang="0">
                  <a:pos x="2760" y="4154"/>
                </a:cxn>
                <a:cxn ang="0">
                  <a:pos x="2636" y="4117"/>
                </a:cxn>
                <a:cxn ang="0">
                  <a:pos x="2509" y="4076"/>
                </a:cxn>
                <a:cxn ang="0">
                  <a:pos x="2379" y="4026"/>
                </a:cxn>
                <a:cxn ang="0">
                  <a:pos x="2246" y="3970"/>
                </a:cxn>
                <a:cxn ang="0">
                  <a:pos x="2111" y="3904"/>
                </a:cxn>
                <a:cxn ang="0">
                  <a:pos x="1975" y="3829"/>
                </a:cxn>
                <a:cxn ang="0">
                  <a:pos x="1838" y="3746"/>
                </a:cxn>
                <a:cxn ang="0">
                  <a:pos x="1701" y="3653"/>
                </a:cxn>
                <a:cxn ang="0">
                  <a:pos x="1565" y="3549"/>
                </a:cxn>
                <a:cxn ang="0">
                  <a:pos x="1430" y="3433"/>
                </a:cxn>
                <a:cxn ang="0">
                  <a:pos x="1299" y="3307"/>
                </a:cxn>
                <a:cxn ang="0">
                  <a:pos x="1167" y="3168"/>
                </a:cxn>
                <a:cxn ang="0">
                  <a:pos x="1042" y="3015"/>
                </a:cxn>
                <a:cxn ang="0">
                  <a:pos x="918" y="2851"/>
                </a:cxn>
                <a:cxn ang="0">
                  <a:pos x="800" y="2671"/>
                </a:cxn>
                <a:cxn ang="0">
                  <a:pos x="686" y="2478"/>
                </a:cxn>
                <a:cxn ang="0">
                  <a:pos x="580" y="2269"/>
                </a:cxn>
                <a:cxn ang="0">
                  <a:pos x="479" y="2047"/>
                </a:cxn>
                <a:cxn ang="0">
                  <a:pos x="385" y="1807"/>
                </a:cxn>
                <a:cxn ang="0">
                  <a:pos x="300" y="1550"/>
                </a:cxn>
                <a:cxn ang="0">
                  <a:pos x="222" y="1276"/>
                </a:cxn>
                <a:cxn ang="0">
                  <a:pos x="153" y="986"/>
                </a:cxn>
                <a:cxn ang="0">
                  <a:pos x="95" y="677"/>
                </a:cxn>
                <a:cxn ang="0">
                  <a:pos x="46" y="348"/>
                </a:cxn>
                <a:cxn ang="0">
                  <a:pos x="8" y="0"/>
                </a:cxn>
              </a:cxnLst>
              <a:rect l="0" t="0" r="r" b="b"/>
              <a:pathLst>
                <a:path w="3734" h="4320">
                  <a:moveTo>
                    <a:pt x="3734" y="4256"/>
                  </a:moveTo>
                  <a:lnTo>
                    <a:pt x="3465" y="4260"/>
                  </a:lnTo>
                  <a:lnTo>
                    <a:pt x="3465" y="4260"/>
                  </a:lnTo>
                  <a:lnTo>
                    <a:pt x="3568" y="4262"/>
                  </a:lnTo>
                  <a:lnTo>
                    <a:pt x="3568" y="4262"/>
                  </a:lnTo>
                  <a:lnTo>
                    <a:pt x="3639" y="4262"/>
                  </a:lnTo>
                  <a:lnTo>
                    <a:pt x="3691" y="4258"/>
                  </a:lnTo>
                  <a:lnTo>
                    <a:pt x="3734" y="4256"/>
                  </a:lnTo>
                  <a:moveTo>
                    <a:pt x="8" y="0"/>
                  </a:moveTo>
                  <a:lnTo>
                    <a:pt x="0" y="4320"/>
                  </a:lnTo>
                  <a:lnTo>
                    <a:pt x="3465" y="4260"/>
                  </a:lnTo>
                  <a:lnTo>
                    <a:pt x="3465" y="4260"/>
                  </a:lnTo>
                  <a:lnTo>
                    <a:pt x="3386" y="4256"/>
                  </a:lnTo>
                  <a:lnTo>
                    <a:pt x="3299" y="4248"/>
                  </a:lnTo>
                  <a:lnTo>
                    <a:pt x="3204" y="4239"/>
                  </a:lnTo>
                  <a:lnTo>
                    <a:pt x="3102" y="4225"/>
                  </a:lnTo>
                  <a:lnTo>
                    <a:pt x="2994" y="4206"/>
                  </a:lnTo>
                  <a:lnTo>
                    <a:pt x="2880" y="4183"/>
                  </a:lnTo>
                  <a:lnTo>
                    <a:pt x="2820" y="4169"/>
                  </a:lnTo>
                  <a:lnTo>
                    <a:pt x="2760" y="4154"/>
                  </a:lnTo>
                  <a:lnTo>
                    <a:pt x="2700" y="4136"/>
                  </a:lnTo>
                  <a:lnTo>
                    <a:pt x="2636" y="4117"/>
                  </a:lnTo>
                  <a:lnTo>
                    <a:pt x="2574" y="4098"/>
                  </a:lnTo>
                  <a:lnTo>
                    <a:pt x="2509" y="4076"/>
                  </a:lnTo>
                  <a:lnTo>
                    <a:pt x="2445" y="4051"/>
                  </a:lnTo>
                  <a:lnTo>
                    <a:pt x="2379" y="4026"/>
                  </a:lnTo>
                  <a:lnTo>
                    <a:pt x="2313" y="3999"/>
                  </a:lnTo>
                  <a:lnTo>
                    <a:pt x="2246" y="3970"/>
                  </a:lnTo>
                  <a:lnTo>
                    <a:pt x="2178" y="3937"/>
                  </a:lnTo>
                  <a:lnTo>
                    <a:pt x="2111" y="3904"/>
                  </a:lnTo>
                  <a:lnTo>
                    <a:pt x="2043" y="3868"/>
                  </a:lnTo>
                  <a:lnTo>
                    <a:pt x="1975" y="3829"/>
                  </a:lnTo>
                  <a:lnTo>
                    <a:pt x="1906" y="3788"/>
                  </a:lnTo>
                  <a:lnTo>
                    <a:pt x="1838" y="3746"/>
                  </a:lnTo>
                  <a:lnTo>
                    <a:pt x="1770" y="3701"/>
                  </a:lnTo>
                  <a:lnTo>
                    <a:pt x="1701" y="3653"/>
                  </a:lnTo>
                  <a:lnTo>
                    <a:pt x="1633" y="3601"/>
                  </a:lnTo>
                  <a:lnTo>
                    <a:pt x="1565" y="3549"/>
                  </a:lnTo>
                  <a:lnTo>
                    <a:pt x="1498" y="3493"/>
                  </a:lnTo>
                  <a:lnTo>
                    <a:pt x="1430" y="3433"/>
                  </a:lnTo>
                  <a:lnTo>
                    <a:pt x="1364" y="3371"/>
                  </a:lnTo>
                  <a:lnTo>
                    <a:pt x="1299" y="3307"/>
                  </a:lnTo>
                  <a:lnTo>
                    <a:pt x="1233" y="3238"/>
                  </a:lnTo>
                  <a:lnTo>
                    <a:pt x="1167" y="3168"/>
                  </a:lnTo>
                  <a:lnTo>
                    <a:pt x="1104" y="3093"/>
                  </a:lnTo>
                  <a:lnTo>
                    <a:pt x="1042" y="3015"/>
                  </a:lnTo>
                  <a:lnTo>
                    <a:pt x="980" y="2934"/>
                  </a:lnTo>
                  <a:lnTo>
                    <a:pt x="918" y="2851"/>
                  </a:lnTo>
                  <a:lnTo>
                    <a:pt x="858" y="2762"/>
                  </a:lnTo>
                  <a:lnTo>
                    <a:pt x="800" y="2671"/>
                  </a:lnTo>
                  <a:lnTo>
                    <a:pt x="742" y="2577"/>
                  </a:lnTo>
                  <a:lnTo>
                    <a:pt x="686" y="2478"/>
                  </a:lnTo>
                  <a:lnTo>
                    <a:pt x="632" y="2376"/>
                  </a:lnTo>
                  <a:lnTo>
                    <a:pt x="580" y="2269"/>
                  </a:lnTo>
                  <a:lnTo>
                    <a:pt x="528" y="2159"/>
                  </a:lnTo>
                  <a:lnTo>
                    <a:pt x="479" y="2047"/>
                  </a:lnTo>
                  <a:lnTo>
                    <a:pt x="431" y="1929"/>
                  </a:lnTo>
                  <a:lnTo>
                    <a:pt x="385" y="1807"/>
                  </a:lnTo>
                  <a:lnTo>
                    <a:pt x="340" y="1680"/>
                  </a:lnTo>
                  <a:lnTo>
                    <a:pt x="300" y="1550"/>
                  </a:lnTo>
                  <a:lnTo>
                    <a:pt x="259" y="1415"/>
                  </a:lnTo>
                  <a:lnTo>
                    <a:pt x="222" y="1276"/>
                  </a:lnTo>
                  <a:lnTo>
                    <a:pt x="186" y="1133"/>
                  </a:lnTo>
                  <a:lnTo>
                    <a:pt x="153" y="986"/>
                  </a:lnTo>
                  <a:lnTo>
                    <a:pt x="122" y="833"/>
                  </a:lnTo>
                  <a:lnTo>
                    <a:pt x="95" y="677"/>
                  </a:lnTo>
                  <a:lnTo>
                    <a:pt x="70" y="514"/>
                  </a:lnTo>
                  <a:lnTo>
                    <a:pt x="46" y="348"/>
                  </a:lnTo>
                  <a:lnTo>
                    <a:pt x="25" y="176"/>
                  </a:lnTo>
                  <a:lnTo>
                    <a:pt x="8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2" y="2571733"/>
            <a:ext cx="7772399" cy="1071581"/>
          </a:xfrm>
        </p:spPr>
        <p:txBody>
          <a:bodyPr anchor="t"/>
          <a:lstStyle>
            <a:lvl1pPr algn="r">
              <a:defRPr sz="4800" b="0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2" y="2035630"/>
            <a:ext cx="7772399" cy="536104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714347" y="3786190"/>
            <a:ext cx="2133599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0BF5E13E-8DFC-4020-804C-12EF0741D308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199" y="3786190"/>
            <a:ext cx="2895599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357949" y="3786190"/>
            <a:ext cx="2133599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2659" y="300794"/>
            <a:ext cx="8229599" cy="923925"/>
          </a:xfrm>
        </p:spPr>
        <p:txBody>
          <a:bodyPr/>
          <a:lstStyle>
            <a:lvl1pPr>
              <a:defRPr sz="36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sz="half" idx="13"/>
          </p:nvPr>
        </p:nvSpPr>
        <p:spPr>
          <a:xfrm>
            <a:off x="457199" y="1395664"/>
            <a:ext cx="4038599" cy="47305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199" y="1395664"/>
            <a:ext cx="4038599" cy="47305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0EFA6E08-0808-4B0F-944A-174343B8D1DE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7689D65B-B557-4199-BC6A-66D78FAB8C5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452659" y="300794"/>
            <a:ext cx="8229599" cy="923925"/>
          </a:xfrm>
        </p:spPr>
        <p:txBody>
          <a:bodyPr/>
          <a:lstStyle>
            <a:lvl1pPr>
              <a:defRPr sz="36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720C1C99-5C77-47E5-96CD-2D26793726BC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7689D65B-B557-4199-BC6A-66D78FAB8C5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457199" y="304800"/>
            <a:ext cx="8229599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456027" y="1500173"/>
            <a:ext cx="8229599" cy="4668089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199" y="6356350"/>
            <a:ext cx="2133599" cy="365125"/>
          </a:xfrm>
        </p:spPr>
        <p:txBody>
          <a:bodyPr/>
          <a:lstStyle/>
          <a:p>
            <a:pPr>
              <a:defRPr lang="ko-KR" altLang="en-US"/>
            </a:pPr>
            <a:fld id="{AD3FB996-AE50-40F9-8D33-3D1809AC19F7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199" y="6356350"/>
            <a:ext cx="2895599" cy="365125"/>
          </a:xfrm>
        </p:spPr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133599" cy="365125"/>
          </a:xfrm>
        </p:spPr>
        <p:txBody>
          <a:bodyPr/>
          <a:lstStyle/>
          <a:p>
            <a:pPr>
              <a:defRPr lang="ko-KR" altLang="en-US"/>
            </a:pPr>
            <a:fld id="{7689D65B-B557-4199-BC6A-66D78FAB8C5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457199" y="304800"/>
            <a:ext cx="8229599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199" y="1600200"/>
            <a:ext cx="4038599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1" name="내용 개체 틀 10"/>
          <p:cNvSpPr>
            <a:spLocks noGrp="1"/>
          </p:cNvSpPr>
          <p:nvPr>
            <p:ph sz="quarter" idx="13"/>
          </p:nvPr>
        </p:nvSpPr>
        <p:spPr>
          <a:xfrm>
            <a:off x="4648199" y="1600200"/>
            <a:ext cx="4038599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2" name="내용 개체 틀 11"/>
          <p:cNvSpPr>
            <a:spLocks noGrp="1"/>
          </p:cNvSpPr>
          <p:nvPr>
            <p:ph sz="quarter" idx="14"/>
          </p:nvPr>
        </p:nvSpPr>
        <p:spPr>
          <a:xfrm>
            <a:off x="457199" y="3915075"/>
            <a:ext cx="4038599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5"/>
          </p:nvPr>
        </p:nvSpPr>
        <p:spPr>
          <a:xfrm>
            <a:off x="4648199" y="3915075"/>
            <a:ext cx="4038599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199" y="6356350"/>
            <a:ext cx="2133599" cy="365125"/>
          </a:xfrm>
        </p:spPr>
        <p:txBody>
          <a:bodyPr/>
          <a:lstStyle/>
          <a:p>
            <a:pPr>
              <a:defRPr lang="ko-KR" altLang="en-US"/>
            </a:pPr>
            <a:fld id="{AF49605D-2504-4B34-B870-1E9C7514BB7B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199" y="6356350"/>
            <a:ext cx="2895599" cy="365125"/>
          </a:xfrm>
        </p:spPr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133599" cy="365125"/>
          </a:xfrm>
        </p:spPr>
        <p:txBody>
          <a:bodyPr/>
          <a:lstStyle/>
          <a:p>
            <a:pPr>
              <a:defRPr lang="ko-KR" altLang="en-US"/>
            </a:pPr>
            <a:fld id="{7689D65B-B557-4199-BC6A-66D78FAB8C5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-9524" y="1"/>
            <a:ext cx="3434954" cy="3429000"/>
            <a:chOff x="-9525" y="1"/>
            <a:chExt cx="3434955" cy="3429000"/>
          </a:xfrm>
        </p:grpSpPr>
        <p:sp>
          <p:nvSpPr>
            <p:cNvPr id="21" name="자유형: 도형 20"/>
            <p:cNvSpPr>
              <a:spLocks noEditPoints="1"/>
            </p:cNvSpPr>
            <p:nvPr/>
          </p:nvSpPr>
          <p:spPr>
            <a:xfrm rot="5400000" flipV="1">
              <a:off x="-1064172" y="1064173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bg2">
                <a:lumMod val="25000"/>
                <a:alpha val="25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2" name="자유형: 도형 11"/>
            <p:cNvSpPr>
              <a:spLocks noEditPoints="1"/>
            </p:cNvSpPr>
            <p:nvPr/>
          </p:nvSpPr>
          <p:spPr>
            <a:xfrm>
              <a:off x="-4226" y="1"/>
              <a:ext cx="3429656" cy="18287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49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3" name="자유형: 도형 12"/>
            <p:cNvSpPr>
              <a:spLocks noEditPoints="1"/>
            </p:cNvSpPr>
            <p:nvPr/>
          </p:nvSpPr>
          <p:spPr>
            <a:xfrm>
              <a:off x="-9525" y="1"/>
              <a:ext cx="3286126" cy="1219199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44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5714344" y="3429000"/>
            <a:ext cx="3429655" cy="3429000"/>
            <a:chOff x="5714344" y="3429000"/>
            <a:chExt cx="3429656" cy="3429000"/>
          </a:xfrm>
        </p:grpSpPr>
        <p:grpSp>
          <p:nvGrpSpPr>
            <p:cNvPr id="10" name="그룹 9"/>
            <p:cNvGrpSpPr/>
            <p:nvPr/>
          </p:nvGrpSpPr>
          <p:grpSpPr>
            <a:xfrm flipV="1">
              <a:off x="5714344" y="5029201"/>
              <a:ext cx="3429656" cy="1828799"/>
              <a:chOff x="5714344" y="1"/>
              <a:chExt cx="3429656" cy="1828799"/>
            </a:xfrm>
          </p:grpSpPr>
          <p:sp>
            <p:nvSpPr>
              <p:cNvPr id="17" name="자유형: 도형 16"/>
              <p:cNvSpPr>
                <a:spLocks noEditPoints="1"/>
              </p:cNvSpPr>
              <p:nvPr/>
            </p:nvSpPr>
            <p:spPr>
              <a:xfrm flipH="1">
                <a:off x="5714344" y="1"/>
                <a:ext cx="3429656" cy="1828799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0" y="3710"/>
                  </a:cxn>
                  <a:cxn ang="0">
                    <a:pos x="22" y="3628"/>
                  </a:cxn>
                  <a:cxn ang="0">
                    <a:pos x="64" y="3488"/>
                  </a:cxn>
                  <a:cxn ang="0">
                    <a:pos x="136" y="3294"/>
                  </a:cxn>
                  <a:cxn ang="0">
                    <a:pos x="212" y="3116"/>
                  </a:cxn>
                  <a:cxn ang="0">
                    <a:pos x="274" y="2986"/>
                  </a:cxn>
                  <a:cxn ang="0">
                    <a:pos x="348" y="2846"/>
                  </a:cxn>
                  <a:cxn ang="0">
                    <a:pos x="432" y="2700"/>
                  </a:cxn>
                  <a:cxn ang="0">
                    <a:pos x="528" y="2548"/>
                  </a:cxn>
                  <a:cxn ang="0">
                    <a:pos x="636" y="2390"/>
                  </a:cxn>
                  <a:cxn ang="0">
                    <a:pos x="756" y="2228"/>
                  </a:cxn>
                  <a:cxn ang="0">
                    <a:pos x="892" y="2064"/>
                  </a:cxn>
                  <a:cxn ang="0">
                    <a:pos x="1040" y="1898"/>
                  </a:cxn>
                  <a:cxn ang="0">
                    <a:pos x="1204" y="1730"/>
                  </a:cxn>
                  <a:cxn ang="0">
                    <a:pos x="1384" y="1566"/>
                  </a:cxn>
                  <a:cxn ang="0">
                    <a:pos x="1580" y="1402"/>
                  </a:cxn>
                  <a:cxn ang="0">
                    <a:pos x="1794" y="1240"/>
                  </a:cxn>
                  <a:cxn ang="0">
                    <a:pos x="2024" y="1084"/>
                  </a:cxn>
                  <a:cxn ang="0">
                    <a:pos x="2274" y="934"/>
                  </a:cxn>
                  <a:cxn ang="0">
                    <a:pos x="2542" y="790"/>
                  </a:cxn>
                  <a:cxn ang="0">
                    <a:pos x="2830" y="654"/>
                  </a:cxn>
                  <a:cxn ang="0">
                    <a:pos x="3140" y="526"/>
                  </a:cxn>
                  <a:cxn ang="0">
                    <a:pos x="3468" y="410"/>
                  </a:cxn>
                  <a:cxn ang="0">
                    <a:pos x="3820" y="304"/>
                  </a:cxn>
                  <a:cxn ang="0">
                    <a:pos x="4194" y="210"/>
                  </a:cxn>
                  <a:cxn ang="0">
                    <a:pos x="4590" y="132"/>
                  </a:cxn>
                  <a:cxn ang="0">
                    <a:pos x="5012" y="66"/>
                  </a:cxn>
                  <a:cxn ang="0">
                    <a:pos x="5230" y="40"/>
                  </a:cxn>
                  <a:cxn ang="0">
                    <a:pos x="5456" y="18"/>
                  </a:cxn>
                  <a:cxn ang="0">
                    <a:pos x="5688" y="0"/>
                  </a:cxn>
                  <a:cxn ang="0">
                    <a:pos x="5688" y="0"/>
                  </a:cxn>
                </a:cxnLst>
                <a:rect l="0" t="0" r="r" b="b"/>
                <a:pathLst>
                  <a:path w="5688" h="3710">
                    <a:moveTo>
                      <a:pt x="5688" y="0"/>
                    </a:moveTo>
                    <a:lnTo>
                      <a:pt x="8" y="0"/>
                    </a:lnTo>
                    <a:lnTo>
                      <a:pt x="0" y="3710"/>
                    </a:lnTo>
                    <a:lnTo>
                      <a:pt x="0" y="3710"/>
                    </a:lnTo>
                    <a:lnTo>
                      <a:pt x="10" y="3672"/>
                    </a:lnTo>
                    <a:lnTo>
                      <a:pt x="22" y="3628"/>
                    </a:lnTo>
                    <a:lnTo>
                      <a:pt x="40" y="3566"/>
                    </a:lnTo>
                    <a:lnTo>
                      <a:pt x="64" y="3488"/>
                    </a:lnTo>
                    <a:lnTo>
                      <a:pt x="96" y="3396"/>
                    </a:lnTo>
                    <a:lnTo>
                      <a:pt x="136" y="3294"/>
                    </a:lnTo>
                    <a:lnTo>
                      <a:pt x="184" y="3178"/>
                    </a:lnTo>
                    <a:lnTo>
                      <a:pt x="212" y="3116"/>
                    </a:lnTo>
                    <a:lnTo>
                      <a:pt x="242" y="3052"/>
                    </a:lnTo>
                    <a:lnTo>
                      <a:pt x="274" y="2986"/>
                    </a:lnTo>
                    <a:lnTo>
                      <a:pt x="310" y="2918"/>
                    </a:lnTo>
                    <a:lnTo>
                      <a:pt x="348" y="2846"/>
                    </a:lnTo>
                    <a:lnTo>
                      <a:pt x="388" y="2774"/>
                    </a:lnTo>
                    <a:lnTo>
                      <a:pt x="432" y="2700"/>
                    </a:lnTo>
                    <a:lnTo>
                      <a:pt x="478" y="2624"/>
                    </a:lnTo>
                    <a:lnTo>
                      <a:pt x="528" y="2548"/>
                    </a:lnTo>
                    <a:lnTo>
                      <a:pt x="580" y="2470"/>
                    </a:lnTo>
                    <a:lnTo>
                      <a:pt x="636" y="2390"/>
                    </a:lnTo>
                    <a:lnTo>
                      <a:pt x="694" y="2310"/>
                    </a:lnTo>
                    <a:lnTo>
                      <a:pt x="756" y="2228"/>
                    </a:lnTo>
                    <a:lnTo>
                      <a:pt x="822" y="2146"/>
                    </a:lnTo>
                    <a:lnTo>
                      <a:pt x="892" y="2064"/>
                    </a:lnTo>
                    <a:lnTo>
                      <a:pt x="964" y="1980"/>
                    </a:lnTo>
                    <a:lnTo>
                      <a:pt x="1040" y="1898"/>
                    </a:lnTo>
                    <a:lnTo>
                      <a:pt x="1120" y="1814"/>
                    </a:lnTo>
                    <a:lnTo>
                      <a:pt x="1204" y="1730"/>
                    </a:lnTo>
                    <a:lnTo>
                      <a:pt x="1292" y="1648"/>
                    </a:lnTo>
                    <a:lnTo>
                      <a:pt x="1384" y="1566"/>
                    </a:lnTo>
                    <a:lnTo>
                      <a:pt x="1480" y="1482"/>
                    </a:lnTo>
                    <a:lnTo>
                      <a:pt x="1580" y="1402"/>
                    </a:lnTo>
                    <a:lnTo>
                      <a:pt x="1684" y="1320"/>
                    </a:lnTo>
                    <a:lnTo>
                      <a:pt x="1794" y="1240"/>
                    </a:lnTo>
                    <a:lnTo>
                      <a:pt x="1906" y="1162"/>
                    </a:lnTo>
                    <a:lnTo>
                      <a:pt x="2024" y="1084"/>
                    </a:lnTo>
                    <a:lnTo>
                      <a:pt x="2146" y="1008"/>
                    </a:lnTo>
                    <a:lnTo>
                      <a:pt x="2274" y="934"/>
                    </a:lnTo>
                    <a:lnTo>
                      <a:pt x="2406" y="860"/>
                    </a:lnTo>
                    <a:lnTo>
                      <a:pt x="2542" y="790"/>
                    </a:lnTo>
                    <a:lnTo>
                      <a:pt x="2684" y="720"/>
                    </a:lnTo>
                    <a:lnTo>
                      <a:pt x="2830" y="654"/>
                    </a:lnTo>
                    <a:lnTo>
                      <a:pt x="2982" y="588"/>
                    </a:lnTo>
                    <a:lnTo>
                      <a:pt x="3140" y="526"/>
                    </a:lnTo>
                    <a:lnTo>
                      <a:pt x="3302" y="466"/>
                    </a:lnTo>
                    <a:lnTo>
                      <a:pt x="3468" y="410"/>
                    </a:lnTo>
                    <a:lnTo>
                      <a:pt x="3642" y="354"/>
                    </a:lnTo>
                    <a:lnTo>
                      <a:pt x="3820" y="304"/>
                    </a:lnTo>
                    <a:lnTo>
                      <a:pt x="4004" y="256"/>
                    </a:lnTo>
                    <a:lnTo>
                      <a:pt x="4194" y="210"/>
                    </a:lnTo>
                    <a:lnTo>
                      <a:pt x="4390" y="170"/>
                    </a:lnTo>
                    <a:lnTo>
                      <a:pt x="4590" y="132"/>
                    </a:lnTo>
                    <a:lnTo>
                      <a:pt x="4798" y="98"/>
                    </a:lnTo>
                    <a:lnTo>
                      <a:pt x="5012" y="66"/>
                    </a:lnTo>
                    <a:lnTo>
                      <a:pt x="5120" y="54"/>
                    </a:lnTo>
                    <a:lnTo>
                      <a:pt x="5230" y="40"/>
                    </a:lnTo>
                    <a:lnTo>
                      <a:pt x="5344" y="28"/>
                    </a:lnTo>
                    <a:lnTo>
                      <a:pt x="5456" y="18"/>
                    </a:lnTo>
                    <a:lnTo>
                      <a:pt x="5572" y="8"/>
                    </a:lnTo>
                    <a:lnTo>
                      <a:pt x="5688" y="0"/>
                    </a:lnTo>
                    <a:moveTo>
                      <a:pt x="5688" y="0"/>
                    </a:moveTo>
                    <a:lnTo>
                      <a:pt x="5688" y="0"/>
                    </a:lnTo>
                  </a:path>
                </a:pathLst>
              </a:custGeom>
              <a:solidFill>
                <a:schemeClr val="accent1">
                  <a:lumMod val="60000"/>
                  <a:lumOff val="40000"/>
                  <a:alpha val="49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8" name="자유형: 도형 17"/>
              <p:cNvSpPr>
                <a:spLocks noEditPoints="1"/>
              </p:cNvSpPr>
              <p:nvPr/>
            </p:nvSpPr>
            <p:spPr>
              <a:xfrm flipH="1">
                <a:off x="5857874" y="1"/>
                <a:ext cx="3286126" cy="1219199"/>
              </a:xfrm>
              <a:custGeom>
                <a:avLst/>
                <a:gdLst/>
                <a:ahLst/>
                <a:cxnLst>
                  <a:cxn ang="0">
                    <a:pos x="5688" y="0"/>
                  </a:cxn>
                  <a:cxn ang="0">
                    <a:pos x="8" y="0"/>
                  </a:cxn>
                  <a:cxn ang="0">
                    <a:pos x="0" y="2678"/>
                  </a:cxn>
                  <a:cxn ang="0">
                    <a:pos x="0" y="2678"/>
                  </a:cxn>
                  <a:cxn ang="0">
                    <a:pos x="10" y="2652"/>
                  </a:cxn>
                  <a:cxn ang="0">
                    <a:pos x="22" y="2618"/>
                  </a:cxn>
                  <a:cxn ang="0">
                    <a:pos x="40" y="2574"/>
                  </a:cxn>
                  <a:cxn ang="0">
                    <a:pos x="64" y="2518"/>
                  </a:cxn>
                  <a:cxn ang="0">
                    <a:pos x="96" y="2452"/>
                  </a:cxn>
                  <a:cxn ang="0">
                    <a:pos x="136" y="2378"/>
                  </a:cxn>
                  <a:cxn ang="0">
                    <a:pos x="184" y="2294"/>
                  </a:cxn>
                  <a:cxn ang="0">
                    <a:pos x="242" y="2204"/>
                  </a:cxn>
                  <a:cxn ang="0">
                    <a:pos x="274" y="2156"/>
                  </a:cxn>
                  <a:cxn ang="0">
                    <a:pos x="310" y="2106"/>
                  </a:cxn>
                  <a:cxn ang="0">
                    <a:pos x="348" y="2056"/>
                  </a:cxn>
                  <a:cxn ang="0">
                    <a:pos x="388" y="2002"/>
                  </a:cxn>
                  <a:cxn ang="0">
                    <a:pos x="432" y="1950"/>
                  </a:cxn>
                  <a:cxn ang="0">
                    <a:pos x="478" y="1894"/>
                  </a:cxn>
                  <a:cxn ang="0">
                    <a:pos x="528" y="1840"/>
                  </a:cxn>
                  <a:cxn ang="0">
                    <a:pos x="580" y="1782"/>
                  </a:cxn>
                  <a:cxn ang="0">
                    <a:pos x="636" y="1726"/>
                  </a:cxn>
                  <a:cxn ang="0">
                    <a:pos x="694" y="1668"/>
                  </a:cxn>
                  <a:cxn ang="0">
                    <a:pos x="756" y="1608"/>
                  </a:cxn>
                  <a:cxn ang="0">
                    <a:pos x="822" y="1550"/>
                  </a:cxn>
                  <a:cxn ang="0">
                    <a:pos x="892" y="1490"/>
                  </a:cxn>
                  <a:cxn ang="0">
                    <a:pos x="964" y="1430"/>
                  </a:cxn>
                  <a:cxn ang="0">
                    <a:pos x="1040" y="1370"/>
                  </a:cxn>
                  <a:cxn ang="0">
                    <a:pos x="1120" y="1310"/>
                  </a:cxn>
                  <a:cxn ang="0">
                    <a:pos x="1204" y="1250"/>
                  </a:cxn>
                  <a:cxn ang="0">
                    <a:pos x="1292" y="1190"/>
                  </a:cxn>
                  <a:cxn ang="0">
                    <a:pos x="1384" y="1130"/>
                  </a:cxn>
                  <a:cxn ang="0">
                    <a:pos x="1480" y="1070"/>
                  </a:cxn>
                  <a:cxn ang="0">
                    <a:pos x="1580" y="1012"/>
                  </a:cxn>
                  <a:cxn ang="0">
                    <a:pos x="1684" y="954"/>
                  </a:cxn>
                  <a:cxn ang="0">
                    <a:pos x="1794" y="896"/>
                  </a:cxn>
                  <a:cxn ang="0">
                    <a:pos x="1906" y="840"/>
                  </a:cxn>
                  <a:cxn ang="0">
                    <a:pos x="2024" y="784"/>
                  </a:cxn>
                  <a:cxn ang="0">
                    <a:pos x="2146" y="728"/>
                  </a:cxn>
                  <a:cxn ang="0">
                    <a:pos x="2274" y="674"/>
                  </a:cxn>
                  <a:cxn ang="0">
                    <a:pos x="2406" y="622"/>
                  </a:cxn>
                  <a:cxn ang="0">
                    <a:pos x="2542" y="570"/>
                  </a:cxn>
                  <a:cxn ang="0">
                    <a:pos x="2684" y="520"/>
                  </a:cxn>
                  <a:cxn ang="0">
                    <a:pos x="2830" y="472"/>
                  </a:cxn>
                  <a:cxn ang="0">
                    <a:pos x="2982" y="426"/>
                  </a:cxn>
                  <a:cxn ang="0">
                    <a:pos x="3140" y="380"/>
                  </a:cxn>
                  <a:cxn ang="0">
                    <a:pos x="3302" y="336"/>
                  </a:cxn>
                  <a:cxn ang="0">
                    <a:pos x="3468" y="296"/>
                  </a:cxn>
                  <a:cxn ang="0">
                    <a:pos x="3642" y="256"/>
                  </a:cxn>
                  <a:cxn ang="0">
                    <a:pos x="3820" y="220"/>
                  </a:cxn>
                  <a:cxn ang="0">
                    <a:pos x="4004" y="184"/>
                  </a:cxn>
                  <a:cxn ang="0">
                    <a:pos x="4194" y="152"/>
                  </a:cxn>
                  <a:cxn ang="0">
                    <a:pos x="4390" y="122"/>
                  </a:cxn>
                  <a:cxn ang="0">
                    <a:pos x="4590" y="94"/>
                  </a:cxn>
                  <a:cxn ang="0">
                    <a:pos x="4798" y="70"/>
                  </a:cxn>
                  <a:cxn ang="0">
                    <a:pos x="5012" y="48"/>
                  </a:cxn>
                  <a:cxn ang="0">
                    <a:pos x="5230" y="30"/>
                  </a:cxn>
                  <a:cxn ang="0">
                    <a:pos x="5456" y="14"/>
                  </a:cxn>
                  <a:cxn ang="0">
                    <a:pos x="5688" y="0"/>
                  </a:cxn>
                  <a:cxn ang="0">
                    <a:pos x="5688" y="0"/>
                  </a:cxn>
                  <a:cxn ang="0">
                    <a:pos x="5688" y="0"/>
                  </a:cxn>
                </a:cxnLst>
                <a:rect l="0" t="0" r="r" b="b"/>
                <a:pathLst>
                  <a:path w="5688" h="2678">
                    <a:moveTo>
                      <a:pt x="5688" y="0"/>
                    </a:moveTo>
                    <a:lnTo>
                      <a:pt x="8" y="0"/>
                    </a:lnTo>
                    <a:lnTo>
                      <a:pt x="0" y="2678"/>
                    </a:lnTo>
                    <a:lnTo>
                      <a:pt x="0" y="2678"/>
                    </a:lnTo>
                    <a:lnTo>
                      <a:pt x="10" y="2652"/>
                    </a:lnTo>
                    <a:lnTo>
                      <a:pt x="22" y="2618"/>
                    </a:lnTo>
                    <a:lnTo>
                      <a:pt x="40" y="2574"/>
                    </a:lnTo>
                    <a:lnTo>
                      <a:pt x="64" y="2518"/>
                    </a:lnTo>
                    <a:lnTo>
                      <a:pt x="96" y="2452"/>
                    </a:lnTo>
                    <a:lnTo>
                      <a:pt x="136" y="2378"/>
                    </a:lnTo>
                    <a:lnTo>
                      <a:pt x="184" y="2294"/>
                    </a:lnTo>
                    <a:lnTo>
                      <a:pt x="242" y="2204"/>
                    </a:lnTo>
                    <a:lnTo>
                      <a:pt x="274" y="2156"/>
                    </a:lnTo>
                    <a:lnTo>
                      <a:pt x="310" y="2106"/>
                    </a:lnTo>
                    <a:lnTo>
                      <a:pt x="348" y="2056"/>
                    </a:lnTo>
                    <a:lnTo>
                      <a:pt x="388" y="2002"/>
                    </a:lnTo>
                    <a:lnTo>
                      <a:pt x="432" y="1950"/>
                    </a:lnTo>
                    <a:lnTo>
                      <a:pt x="478" y="1894"/>
                    </a:lnTo>
                    <a:lnTo>
                      <a:pt x="528" y="1840"/>
                    </a:lnTo>
                    <a:lnTo>
                      <a:pt x="580" y="1782"/>
                    </a:lnTo>
                    <a:lnTo>
                      <a:pt x="636" y="1726"/>
                    </a:lnTo>
                    <a:lnTo>
                      <a:pt x="694" y="1668"/>
                    </a:lnTo>
                    <a:lnTo>
                      <a:pt x="756" y="1608"/>
                    </a:lnTo>
                    <a:lnTo>
                      <a:pt x="822" y="1550"/>
                    </a:lnTo>
                    <a:lnTo>
                      <a:pt x="892" y="1490"/>
                    </a:lnTo>
                    <a:lnTo>
                      <a:pt x="964" y="1430"/>
                    </a:lnTo>
                    <a:lnTo>
                      <a:pt x="1040" y="1370"/>
                    </a:lnTo>
                    <a:lnTo>
                      <a:pt x="1120" y="1310"/>
                    </a:lnTo>
                    <a:lnTo>
                      <a:pt x="1204" y="1250"/>
                    </a:lnTo>
                    <a:lnTo>
                      <a:pt x="1292" y="1190"/>
                    </a:lnTo>
                    <a:lnTo>
                      <a:pt x="1384" y="1130"/>
                    </a:lnTo>
                    <a:lnTo>
                      <a:pt x="1480" y="1070"/>
                    </a:lnTo>
                    <a:lnTo>
                      <a:pt x="1580" y="1012"/>
                    </a:lnTo>
                    <a:lnTo>
                      <a:pt x="1684" y="954"/>
                    </a:lnTo>
                    <a:lnTo>
                      <a:pt x="1794" y="896"/>
                    </a:lnTo>
                    <a:lnTo>
                      <a:pt x="1906" y="840"/>
                    </a:lnTo>
                    <a:lnTo>
                      <a:pt x="2024" y="784"/>
                    </a:lnTo>
                    <a:lnTo>
                      <a:pt x="2146" y="728"/>
                    </a:lnTo>
                    <a:lnTo>
                      <a:pt x="2274" y="674"/>
                    </a:lnTo>
                    <a:lnTo>
                      <a:pt x="2406" y="622"/>
                    </a:lnTo>
                    <a:lnTo>
                      <a:pt x="2542" y="570"/>
                    </a:lnTo>
                    <a:lnTo>
                      <a:pt x="2684" y="520"/>
                    </a:lnTo>
                    <a:lnTo>
                      <a:pt x="2830" y="472"/>
                    </a:lnTo>
                    <a:lnTo>
                      <a:pt x="2982" y="426"/>
                    </a:lnTo>
                    <a:lnTo>
                      <a:pt x="3140" y="380"/>
                    </a:lnTo>
                    <a:lnTo>
                      <a:pt x="3302" y="336"/>
                    </a:lnTo>
                    <a:lnTo>
                      <a:pt x="3468" y="296"/>
                    </a:lnTo>
                    <a:lnTo>
                      <a:pt x="3642" y="256"/>
                    </a:lnTo>
                    <a:lnTo>
                      <a:pt x="3820" y="220"/>
                    </a:lnTo>
                    <a:lnTo>
                      <a:pt x="4004" y="184"/>
                    </a:lnTo>
                    <a:lnTo>
                      <a:pt x="4194" y="152"/>
                    </a:lnTo>
                    <a:lnTo>
                      <a:pt x="4390" y="122"/>
                    </a:lnTo>
                    <a:lnTo>
                      <a:pt x="4590" y="94"/>
                    </a:lnTo>
                    <a:lnTo>
                      <a:pt x="4798" y="70"/>
                    </a:lnTo>
                    <a:lnTo>
                      <a:pt x="5012" y="48"/>
                    </a:lnTo>
                    <a:lnTo>
                      <a:pt x="5230" y="30"/>
                    </a:lnTo>
                    <a:lnTo>
                      <a:pt x="5456" y="14"/>
                    </a:lnTo>
                    <a:lnTo>
                      <a:pt x="5688" y="0"/>
                    </a:lnTo>
                    <a:moveTo>
                      <a:pt x="5688" y="0"/>
                    </a:moveTo>
                    <a:lnTo>
                      <a:pt x="5688" y="0"/>
                    </a:lnTo>
                  </a:path>
                </a:pathLst>
              </a:custGeom>
              <a:solidFill>
                <a:schemeClr val="accent4">
                  <a:lumMod val="75000"/>
                  <a:alpha val="44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</p:grpSp>
        <p:sp>
          <p:nvSpPr>
            <p:cNvPr id="22" name="자유형: 도형 21"/>
            <p:cNvSpPr>
              <a:spLocks noEditPoints="1"/>
            </p:cNvSpPr>
            <p:nvPr/>
          </p:nvSpPr>
          <p:spPr>
            <a:xfrm rot="5400000" flipH="1">
              <a:off x="6779172" y="4493172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bg2">
                <a:lumMod val="25000"/>
                <a:alpha val="25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28799" y="760076"/>
            <a:ext cx="5486399" cy="566738"/>
          </a:xfrm>
        </p:spPr>
        <p:txBody>
          <a:bodyPr anchor="b"/>
          <a:lstStyle>
            <a:lvl1pPr algn="l">
              <a:defRPr sz="2400" b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1828799" y="1357298"/>
            <a:ext cx="5486399" cy="3757610"/>
          </a:xfrm>
          <a:solidFill>
            <a:schemeClr val="accent2">
              <a:lumMod val="20000"/>
              <a:lumOff val="80000"/>
              <a:alpha val="9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>
            <a:scrgbClr r="0" g="0" b="0"/>
          </a:fontRef>
        </p:style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828799" y="5164150"/>
            <a:ext cx="5486399" cy="80486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F67B80FE-8CE5-4512-8667-232A6B8C35F4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199" y="6356350"/>
            <a:ext cx="2895599" cy="365125"/>
          </a:xfrm>
        </p:spPr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fld id="{7689D65B-B557-4199-BC6A-66D78FAB8C5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상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6095999" y="2"/>
            <a:ext cx="3047999" cy="3733800"/>
            <a:chOff x="6096000" y="2"/>
            <a:chExt cx="3048000" cy="3733800"/>
          </a:xfrm>
        </p:grpSpPr>
        <p:sp>
          <p:nvSpPr>
            <p:cNvPr id="20" name="자유형: 도형 19"/>
            <p:cNvSpPr>
              <a:spLocks noEditPoints="1"/>
            </p:cNvSpPr>
            <p:nvPr/>
          </p:nvSpPr>
          <p:spPr>
            <a:xfrm rot="16200000" flipH="1" flipV="1">
              <a:off x="6783386" y="1373188"/>
              <a:ext cx="3730628" cy="9906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45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1" name="자유형: 도형 20"/>
            <p:cNvSpPr>
              <a:spLocks noEditPoints="1"/>
            </p:cNvSpPr>
            <p:nvPr/>
          </p:nvSpPr>
          <p:spPr>
            <a:xfrm flipH="1">
              <a:off x="6096000" y="2"/>
              <a:ext cx="3044827" cy="1961846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tx2">
                <a:lumMod val="75000"/>
                <a:alpha val="20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3" name="자유형: 도형 22"/>
            <p:cNvSpPr>
              <a:spLocks noEditPoints="1"/>
            </p:cNvSpPr>
            <p:nvPr/>
          </p:nvSpPr>
          <p:spPr>
            <a:xfrm flipH="1">
              <a:off x="6099173" y="2"/>
              <a:ext cx="3044827" cy="1416125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49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4191000"/>
            <a:ext cx="3428999" cy="2667000"/>
            <a:chOff x="0" y="4191000"/>
            <a:chExt cx="3429000" cy="2667000"/>
          </a:xfrm>
        </p:grpSpPr>
        <p:sp>
          <p:nvSpPr>
            <p:cNvPr id="24" name="자유형: 도형 23"/>
            <p:cNvSpPr>
              <a:spLocks noEditPoints="1"/>
            </p:cNvSpPr>
            <p:nvPr/>
          </p:nvSpPr>
          <p:spPr>
            <a:xfrm rot="10800000" flipH="1">
              <a:off x="0" y="5557344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tx2">
                <a:lumMod val="75000"/>
                <a:alpha val="20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5" name="자유형: 도형 24"/>
            <p:cNvSpPr>
              <a:spLocks noEditPoints="1"/>
            </p:cNvSpPr>
            <p:nvPr/>
          </p:nvSpPr>
          <p:spPr>
            <a:xfrm rot="16200000">
              <a:off x="-827689" y="5018689"/>
              <a:ext cx="2667000" cy="1011621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2">
                <a:lumMod val="50000"/>
                <a:alpha val="20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199" y="304800"/>
            <a:ext cx="8229599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199" y="1357298"/>
            <a:ext cx="8229599" cy="4768865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199" y="6356350"/>
            <a:ext cx="21335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8B7B2223-AEE7-4A0F-91FA-31D4584AC374}" type="datetime1">
              <a:rPr lang="ko-KR" altLang="en-US"/>
              <a:pPr>
                <a:defRPr lang="ko-KR" altLang="en-US"/>
              </a:pPr>
              <a:t>2020-10-19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199" y="6356350"/>
            <a:ext cx="28955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199" y="6356350"/>
            <a:ext cx="21335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7689D65B-B557-4199-BC6A-66D78FAB8C5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ransition/>
  <p:hf sldNum="0" hdr="0" ftr="0" dt="0"/>
  <p:txStyles>
    <p:titleStyle>
      <a:lvl1pPr algn="l" defTabSz="914400" rtl="0" eaLnBrk="1" latinLnBrk="1" hangingPunct="1">
        <a:spcBef>
          <a:spcPct val="0"/>
        </a:spcBef>
        <a:buNone/>
        <a:defRPr sz="3600" b="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65113" indent="-265113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SzPct val="70000"/>
        <a:buFont typeface="Wingdings"/>
        <a:buChar char="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31825" indent="-17462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Wingdings"/>
        <a:buChar char="§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1"/>
        </a:buClr>
        <a:buFont typeface="Yoon 윤고딕 550_TT"/>
        <a:buChar char="-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425700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6pPr>
      <a:lvl7pPr marL="2781300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7pPr>
      <a:lvl8pPr marL="3138488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8pPr>
      <a:lvl9pPr marL="3494088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753338"/>
            <a:ext cx="928903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400" b="1" spc="-150" dirty="0">
                <a:solidFill>
                  <a:schemeClr val="bg1"/>
                </a:solidFill>
              </a:rPr>
              <a:t> </a:t>
            </a:r>
            <a:r>
              <a:rPr lang="en-US" altLang="ko-KR" sz="4400" b="1" spc="-150" dirty="0" err="1">
                <a:solidFill>
                  <a:schemeClr val="bg1"/>
                </a:solidFill>
              </a:rPr>
              <a:t>hotelsapce</a:t>
            </a:r>
            <a:r>
              <a:rPr lang="ko-KR" altLang="en-US" sz="4400" b="1" spc="-150" dirty="0">
                <a:solidFill>
                  <a:schemeClr val="bg1"/>
                </a:solidFill>
              </a:rPr>
              <a:t> </a:t>
            </a:r>
            <a:r>
              <a:rPr lang="en-US" altLang="ko-KR" sz="4400" b="1" spc="-150" dirty="0">
                <a:solidFill>
                  <a:schemeClr val="bg1"/>
                </a:solidFill>
              </a:rPr>
              <a:t>- </a:t>
            </a:r>
            <a:r>
              <a:rPr lang="ko-KR" altLang="en-US" sz="4400" b="1" spc="-150" dirty="0">
                <a:solidFill>
                  <a:schemeClr val="bg1"/>
                </a:solidFill>
              </a:rPr>
              <a:t>호텔 예약 웹 서비스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67844" y="4218345"/>
            <a:ext cx="27363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600" b="1" dirty="0">
                <a:solidFill>
                  <a:schemeClr val="bg1"/>
                </a:solidFill>
              </a:rPr>
              <a:t>발표자</a:t>
            </a:r>
            <a:r>
              <a:rPr lang="en-US" altLang="ko-KR" sz="1600" b="1" dirty="0">
                <a:solidFill>
                  <a:schemeClr val="bg1"/>
                </a:solidFill>
              </a:rPr>
              <a:t>: </a:t>
            </a:r>
            <a:r>
              <a:rPr lang="ko-KR" altLang="en-US" sz="1600" b="1" dirty="0" err="1">
                <a:solidFill>
                  <a:schemeClr val="bg1"/>
                </a:solidFill>
              </a:rPr>
              <a:t>김우주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75856" y="2369705"/>
            <a:ext cx="2520280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spring</a:t>
            </a:r>
            <a:r>
              <a:rPr lang="ko-KR" altLang="en-US" sz="1400" b="1" dirty="0">
                <a:solidFill>
                  <a:schemeClr val="tx2">
                    <a:lumMod val="50000"/>
                  </a:schemeClr>
                </a:solidFill>
              </a:rPr>
              <a:t>을 이용한 웹 서비스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15816" y="5922421"/>
            <a:ext cx="3600400" cy="362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endParaRPr lang="en-US" altLang="ko-KR" b="1">
              <a:solidFill>
                <a:schemeClr val="bg1"/>
              </a:solidFill>
            </a:endParaRPr>
          </a:p>
        </p:txBody>
      </p:sp>
      <p:sp>
        <p:nvSpPr>
          <p:cNvPr id="8" name="TextBox 4"/>
          <p:cNvSpPr txBox="1"/>
          <p:nvPr/>
        </p:nvSpPr>
        <p:spPr>
          <a:xfrm>
            <a:off x="1871700" y="4916494"/>
            <a:ext cx="554461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500" b="1" dirty="0">
                <a:solidFill>
                  <a:schemeClr val="bg1"/>
                </a:solidFill>
              </a:rPr>
              <a:t>1</a:t>
            </a:r>
            <a:r>
              <a:rPr lang="ko-KR" altLang="en-US" sz="1500" b="1" dirty="0">
                <a:solidFill>
                  <a:schemeClr val="bg1"/>
                </a:solidFill>
              </a:rPr>
              <a:t>조 </a:t>
            </a:r>
            <a:r>
              <a:rPr lang="en-US" altLang="ko-KR" sz="1500" b="1" dirty="0">
                <a:solidFill>
                  <a:schemeClr val="bg1"/>
                </a:solidFill>
              </a:rPr>
              <a:t>:</a:t>
            </a:r>
            <a:r>
              <a:rPr lang="ko-KR" altLang="en-US" sz="1500" b="1" dirty="0">
                <a:solidFill>
                  <a:schemeClr val="bg1"/>
                </a:solidFill>
              </a:rPr>
              <a:t> 김영인</a:t>
            </a:r>
            <a:r>
              <a:rPr lang="en-US" altLang="ko-KR" sz="1500" b="1" dirty="0">
                <a:solidFill>
                  <a:schemeClr val="bg1"/>
                </a:solidFill>
              </a:rPr>
              <a:t>, </a:t>
            </a:r>
            <a:r>
              <a:rPr lang="ko-KR" altLang="en-US" sz="1500" b="1" dirty="0" err="1">
                <a:solidFill>
                  <a:schemeClr val="bg1"/>
                </a:solidFill>
              </a:rPr>
              <a:t>김우주</a:t>
            </a:r>
            <a:r>
              <a:rPr lang="en-US" altLang="ko-KR" sz="1500" b="1" dirty="0">
                <a:solidFill>
                  <a:schemeClr val="bg1"/>
                </a:solidFill>
              </a:rPr>
              <a:t>, </a:t>
            </a:r>
            <a:r>
              <a:rPr lang="ko-KR" altLang="en-US" sz="1500" b="1" dirty="0" err="1">
                <a:solidFill>
                  <a:schemeClr val="bg1"/>
                </a:solidFill>
              </a:rPr>
              <a:t>문지홍</a:t>
            </a:r>
            <a:r>
              <a:rPr lang="en-US" altLang="ko-KR" sz="1500" b="1" dirty="0">
                <a:solidFill>
                  <a:schemeClr val="bg1"/>
                </a:solidFill>
              </a:rPr>
              <a:t>,</a:t>
            </a:r>
            <a:r>
              <a:rPr lang="ko-KR" altLang="en-US" sz="1500" b="1" dirty="0">
                <a:solidFill>
                  <a:schemeClr val="bg1"/>
                </a:solidFill>
              </a:rPr>
              <a:t> </a:t>
            </a:r>
            <a:r>
              <a:rPr lang="ko-KR" altLang="en-US" sz="1500" b="1" dirty="0" err="1">
                <a:solidFill>
                  <a:schemeClr val="bg1"/>
                </a:solidFill>
              </a:rPr>
              <a:t>이송현</a:t>
            </a:r>
            <a:r>
              <a:rPr kumimoji="0" lang="en-US" altLang="ko-KR" sz="1500" b="1" i="0" u="none" strike="noStrike" kern="1200" cap="none" spc="0" normalizeH="0" baseline="0" dirty="0">
                <a:solidFill>
                  <a:srgbClr val="FFFFFF"/>
                </a:solidFill>
                <a:latin typeface="Tahoma"/>
                <a:ea typeface="함초롬돋움"/>
                <a:cs typeface="Tahoma"/>
              </a:rPr>
              <a:t>,</a:t>
            </a:r>
            <a:r>
              <a:rPr kumimoji="0" lang="ko-KR" altLang="en-US" sz="1500" b="1" i="0" u="none" strike="noStrike" kern="1200" cap="none" spc="0" normalizeH="0" baseline="0" dirty="0">
                <a:solidFill>
                  <a:srgbClr val="FFFFFF"/>
                </a:solidFill>
                <a:latin typeface="Tahoma"/>
                <a:ea typeface="함초롬돋움"/>
                <a:cs typeface="함초롬돋움"/>
              </a:rPr>
              <a:t> 장우진</a:t>
            </a:r>
            <a:r>
              <a:rPr kumimoji="0" lang="en-US" altLang="ko-KR" sz="1500" b="1" i="0" u="none" strike="noStrike" kern="1200" cap="none" spc="0" normalizeH="0" baseline="0" dirty="0">
                <a:solidFill>
                  <a:srgbClr val="FFFFFF"/>
                </a:solidFill>
                <a:latin typeface="Tahoma"/>
                <a:ea typeface="함초롬돋움"/>
                <a:cs typeface="함초롬돋움"/>
              </a:rPr>
              <a:t>,</a:t>
            </a:r>
            <a:r>
              <a:rPr lang="en-US" altLang="ko-KR" sz="1500" b="1" dirty="0">
                <a:solidFill>
                  <a:srgbClr val="FFFFFF"/>
                </a:solidFill>
                <a:ea typeface="함초롬돋움"/>
                <a:cs typeface="Tahoma"/>
              </a:rPr>
              <a:t> </a:t>
            </a:r>
            <a:r>
              <a:rPr lang="ko-KR" altLang="en-US" sz="1500" b="1" dirty="0">
                <a:solidFill>
                  <a:srgbClr val="FFFFFF"/>
                </a:solidFill>
                <a:ea typeface="함초롬돋움"/>
                <a:cs typeface="Tahoma"/>
              </a:rPr>
              <a:t>조성원</a:t>
            </a:r>
            <a:r>
              <a:rPr lang="en-US" altLang="ko-KR" sz="1500" b="1" dirty="0">
                <a:solidFill>
                  <a:srgbClr val="FFFFFF"/>
                </a:solidFill>
                <a:ea typeface="함초롬돋움"/>
                <a:cs typeface="Tahoma"/>
              </a:rPr>
              <a:t>, </a:t>
            </a:r>
            <a:r>
              <a:rPr kumimoji="0" lang="ko-KR" altLang="en-US" sz="1500" b="1" i="0" u="none" strike="noStrike" kern="1200" cap="none" spc="0" normalizeH="0" baseline="0" dirty="0" err="1">
                <a:solidFill>
                  <a:srgbClr val="FFFFFF"/>
                </a:solidFill>
                <a:latin typeface="Tahoma"/>
                <a:ea typeface="함초롬돋움"/>
                <a:cs typeface="함초롬돋움"/>
              </a:rPr>
              <a:t>한훈</a:t>
            </a:r>
            <a:endParaRPr kumimoji="0" lang="ko-KR" altLang="en-US" sz="1500" b="1" i="0" u="none" strike="noStrike" kern="1200" cap="none" spc="0" normalizeH="0" baseline="0" dirty="0">
              <a:solidFill>
                <a:srgbClr val="FFFFFF"/>
              </a:solidFill>
              <a:latin typeface="Tahoma"/>
              <a:ea typeface="함초롬돋움"/>
              <a:cs typeface="함초롬돋움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" name="TextBox 6"/>
          <p:cNvSpPr txBox="1"/>
          <p:nvPr/>
        </p:nvSpPr>
        <p:spPr>
          <a:xfrm>
            <a:off x="467543" y="1772816"/>
            <a:ext cx="3960440" cy="1075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6500" b="1">
                <a:solidFill>
                  <a:schemeClr val="bg1"/>
                </a:solidFill>
              </a:rPr>
              <a:t>Q &amp; A</a:t>
            </a: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FECDC209-536B-4BD1-B954-361F5B24DA67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ko-KR" sz="1200" dirty="0" err="1">
                <a:solidFill>
                  <a:schemeClr val="bg1"/>
                </a:solidFill>
              </a:rPr>
              <a:t>hotelsapce</a:t>
            </a:r>
            <a:r>
              <a:rPr lang="en-US" altLang="ko-KR" sz="1200" dirty="0">
                <a:solidFill>
                  <a:schemeClr val="bg1"/>
                </a:solidFill>
              </a:rPr>
              <a:t> - </a:t>
            </a:r>
            <a:r>
              <a:rPr lang="ko-KR" altLang="en-US" sz="1200" dirty="0">
                <a:solidFill>
                  <a:schemeClr val="bg1"/>
                </a:solidFill>
              </a:rPr>
              <a:t>호텔 예약 웹 서비스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5400" b="1">
                <a:solidFill>
                  <a:schemeClr val="bg1"/>
                </a:solidFill>
              </a:rPr>
              <a:t>THANK</a:t>
            </a:r>
          </a:p>
          <a:p>
            <a:pPr algn="ctr">
              <a:defRPr/>
            </a:pPr>
            <a:r>
              <a:rPr lang="en-US" altLang="ko-KR" sz="5400" b="1">
                <a:solidFill>
                  <a:schemeClr val="bg1"/>
                </a:solidFill>
              </a:rPr>
              <a:t>YOU</a:t>
            </a:r>
            <a:endParaRPr lang="ko-KR" altLang="en-US" sz="5400" b="1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3848" y="5178678"/>
            <a:ext cx="27363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발표자</a:t>
            </a:r>
            <a:r>
              <a:rPr lang="en-US" altLang="ko-KR" sz="1600" b="1">
                <a:solidFill>
                  <a:schemeClr val="tx2">
                    <a:lumMod val="50000"/>
                  </a:schemeClr>
                </a:solidFill>
              </a:rPr>
              <a:t>: </a:t>
            </a:r>
            <a:r>
              <a:rPr lang="ko-KR" altLang="en-US" sz="1600" b="1">
                <a:solidFill>
                  <a:schemeClr val="tx2">
                    <a:lumMod val="50000"/>
                  </a:schemeClr>
                </a:solidFill>
              </a:rPr>
              <a:t>김우주</a:t>
            </a:r>
            <a:endParaRPr lang="ko-KR" altLang="en-US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4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chemeClr val="bg1"/>
                </a:solidFill>
              </a:rPr>
              <a:t>CONTENTS</a:t>
            </a:r>
            <a:endParaRPr lang="ko-KR" altLang="en-US" sz="2400" b="1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1772816"/>
            <a:ext cx="6563361" cy="9018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chemeClr val="bg1"/>
                </a:solidFill>
              </a:rPr>
              <a:t>01    02    03    04  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3113" y="2843644"/>
            <a:ext cx="1368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</a:rPr>
              <a:t>개발 환경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35696" y="3861048"/>
            <a:ext cx="16561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</a:rPr>
              <a:t>프로그램 화면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563888" y="3851756"/>
            <a:ext cx="16561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</a:rPr>
              <a:t>시연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148064" y="3861048"/>
            <a:ext cx="1872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</a:rPr>
              <a:t>에필로그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732240" y="3861048"/>
            <a:ext cx="21957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en-US" altLang="ko-KR" b="1" i="0" u="none" strike="noStrike" cap="none" spc="-150" normalizeH="0" baseline="0">
                <a:solidFill>
                  <a:schemeClr val="bg1"/>
                </a:solidFill>
                <a:effectLst/>
              </a:rPr>
              <a:t>Q &amp; A</a:t>
            </a:r>
          </a:p>
        </p:txBody>
      </p:sp>
      <p:sp>
        <p:nvSpPr>
          <p:cNvPr id="32" name="TextBox 8"/>
          <p:cNvSpPr txBox="1"/>
          <p:nvPr/>
        </p:nvSpPr>
        <p:spPr>
          <a:xfrm>
            <a:off x="2051720" y="4319745"/>
            <a:ext cx="6563362" cy="909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chemeClr val="bg1"/>
                </a:solidFill>
              </a:rPr>
              <a:t>05    06    07    08  </a:t>
            </a:r>
          </a:p>
        </p:txBody>
      </p:sp>
      <p:cxnSp>
        <p:nvCxnSpPr>
          <p:cNvPr id="33" name="직선 연결선 11"/>
          <p:cNvCxnSpPr/>
          <p:nvPr/>
        </p:nvCxnSpPr>
        <p:spPr>
          <a:xfrm>
            <a:off x="2123727" y="4266447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12"/>
          <p:cNvCxnSpPr/>
          <p:nvPr/>
        </p:nvCxnSpPr>
        <p:spPr>
          <a:xfrm>
            <a:off x="3851919" y="4266447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13"/>
          <p:cNvCxnSpPr/>
          <p:nvPr/>
        </p:nvCxnSpPr>
        <p:spPr>
          <a:xfrm>
            <a:off x="5580111" y="4266447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14"/>
          <p:cNvCxnSpPr/>
          <p:nvPr/>
        </p:nvCxnSpPr>
        <p:spPr>
          <a:xfrm>
            <a:off x="7308303" y="4266447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11"/>
          <p:cNvCxnSpPr/>
          <p:nvPr/>
        </p:nvCxnSpPr>
        <p:spPr>
          <a:xfrm>
            <a:off x="2267743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12"/>
          <p:cNvCxnSpPr/>
          <p:nvPr/>
        </p:nvCxnSpPr>
        <p:spPr>
          <a:xfrm>
            <a:off x="3995935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13"/>
          <p:cNvCxnSpPr/>
          <p:nvPr/>
        </p:nvCxnSpPr>
        <p:spPr>
          <a:xfrm>
            <a:off x="5724127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26"/>
          <p:cNvSpPr txBox="1"/>
          <p:nvPr/>
        </p:nvSpPr>
        <p:spPr>
          <a:xfrm>
            <a:off x="1907704" y="2852936"/>
            <a:ext cx="1944216" cy="364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</a:rPr>
              <a:t>개발 동기 및 목적</a:t>
            </a:r>
          </a:p>
        </p:txBody>
      </p:sp>
      <p:sp>
        <p:nvSpPr>
          <p:cNvPr id="42" name="TextBox 27"/>
          <p:cNvSpPr txBox="1"/>
          <p:nvPr/>
        </p:nvSpPr>
        <p:spPr>
          <a:xfrm>
            <a:off x="3743908" y="2839075"/>
            <a:ext cx="1656184" cy="3643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</a:rPr>
              <a:t>시스템 개요</a:t>
            </a:r>
          </a:p>
        </p:txBody>
      </p:sp>
      <p:sp>
        <p:nvSpPr>
          <p:cNvPr id="43" name="TextBox 28"/>
          <p:cNvSpPr txBox="1"/>
          <p:nvPr/>
        </p:nvSpPr>
        <p:spPr>
          <a:xfrm>
            <a:off x="5328084" y="2848367"/>
            <a:ext cx="1872208" cy="364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</a:rPr>
              <a:t>프로그램 구조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031940" y="116632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</a:rPr>
              <a:t>01</a:t>
            </a:r>
            <a:endParaRPr lang="ko-KR" altLang="en-US" sz="240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83768" y="767930"/>
            <a:ext cx="4176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spc="-150" dirty="0">
                <a:solidFill>
                  <a:schemeClr val="tx2"/>
                </a:solidFill>
              </a:rPr>
              <a:t>[   </a:t>
            </a:r>
            <a:r>
              <a:rPr lang="ko-KR" altLang="en-US" b="1" spc="-150" dirty="0">
                <a:solidFill>
                  <a:schemeClr val="tx2"/>
                </a:solidFill>
              </a:rPr>
              <a:t>개발 환경   </a:t>
            </a:r>
            <a:r>
              <a:rPr lang="en-US" altLang="ko-KR" b="1" spc="-150" dirty="0">
                <a:solidFill>
                  <a:schemeClr val="tx2"/>
                </a:solidFill>
              </a:rPr>
              <a:t>]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83568" y="2204864"/>
            <a:ext cx="74888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dirty="0"/>
          </a:p>
          <a:p>
            <a:pPr lvl="0">
              <a:defRPr/>
            </a:pP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489585" y="271681"/>
            <a:ext cx="72580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개발 환경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72000" y="2420888"/>
            <a:ext cx="2520280" cy="360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en-US" altLang="ko-KR"/>
          </a:p>
        </p:txBody>
      </p:sp>
      <p:sp>
        <p:nvSpPr>
          <p:cNvPr id="60" name="TextBox 12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ko-KR" sz="1200" dirty="0" err="1">
                <a:solidFill>
                  <a:schemeClr val="bg1"/>
                </a:solidFill>
              </a:rPr>
              <a:t>hotelsapce</a:t>
            </a:r>
            <a:r>
              <a:rPr lang="en-US" altLang="ko-KR" sz="1200" dirty="0">
                <a:solidFill>
                  <a:schemeClr val="bg1"/>
                </a:solidFill>
              </a:rPr>
              <a:t> - </a:t>
            </a:r>
            <a:r>
              <a:rPr lang="ko-KR" altLang="en-US" sz="1200" dirty="0">
                <a:solidFill>
                  <a:schemeClr val="bg1"/>
                </a:solidFill>
              </a:rPr>
              <a:t>호텔 예약 웹 서비스</a:t>
            </a: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7B17814C-2130-471B-B083-FD2C5F9CCED4}"/>
              </a:ext>
            </a:extLst>
          </p:cNvPr>
          <p:cNvGrpSpPr/>
          <p:nvPr/>
        </p:nvGrpSpPr>
        <p:grpSpPr>
          <a:xfrm>
            <a:off x="1103784" y="1187416"/>
            <a:ext cx="6936432" cy="5070079"/>
            <a:chOff x="1103784" y="1455265"/>
            <a:chExt cx="6936432" cy="5070079"/>
          </a:xfrm>
        </p:grpSpPr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FBCB9813-9D8B-406E-A60A-531D91F57DE9}"/>
                </a:ext>
              </a:extLst>
            </p:cNvPr>
            <p:cNvGrpSpPr/>
            <p:nvPr/>
          </p:nvGrpSpPr>
          <p:grpSpPr>
            <a:xfrm>
              <a:off x="1103784" y="1455265"/>
              <a:ext cx="6936431" cy="3341887"/>
              <a:chOff x="1187624" y="2103337"/>
              <a:chExt cx="6936431" cy="4059932"/>
            </a:xfrm>
          </p:grpSpPr>
          <p:sp>
            <p:nvSpPr>
              <p:cNvPr id="86" name="사각형: 둥근 위쪽 모서리 85">
                <a:extLst>
                  <a:ext uri="{FF2B5EF4-FFF2-40B4-BE49-F238E27FC236}">
                    <a16:creationId xmlns:a16="http://schemas.microsoft.com/office/drawing/2014/main" id="{811F5E01-0836-4337-9C28-827BC4387758}"/>
                  </a:ext>
                </a:extLst>
              </p:cNvPr>
              <p:cNvSpPr/>
              <p:nvPr/>
            </p:nvSpPr>
            <p:spPr>
              <a:xfrm rot="5400000">
                <a:off x="5513079" y="372829"/>
                <a:ext cx="782637" cy="4439316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ln w="9525" cap="flat" cmpd="sng" algn="ctr">
                <a:solidFill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solidFill>
                <a:prstDash val="solid"/>
              </a:ln>
              <a:effectLst/>
            </p:spPr>
            <p:style>
              <a:lnRef idx="1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rgbClr r="0" g="0" b="0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87" name="사각형: 둥근 모서리 86">
                <a:extLst>
                  <a:ext uri="{FF2B5EF4-FFF2-40B4-BE49-F238E27FC236}">
                    <a16:creationId xmlns:a16="http://schemas.microsoft.com/office/drawing/2014/main" id="{7BC8F156-E69E-4CEE-9490-68F5EC99C523}"/>
                  </a:ext>
                </a:extLst>
              </p:cNvPr>
              <p:cNvSpPr/>
              <p:nvPr/>
            </p:nvSpPr>
            <p:spPr>
              <a:xfrm>
                <a:off x="1187624" y="2103337"/>
                <a:ext cx="2497115" cy="978296"/>
              </a:xfrm>
              <a:prstGeom prst="roundRect">
                <a:avLst>
                  <a:gd name="adj" fmla="val 16667"/>
                </a:avLst>
              </a:prstGeom>
              <a:solidFill>
                <a:srgbClr val="17375E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style>
              <a:lnRef idx="0">
                <a:scrgbClr r="0" g="0" b="0"/>
              </a:lnRef>
              <a:fillRef idx="3">
                <a:scrgbClr r="0" g="0" b="0"/>
              </a:fillRef>
              <a:effectRef idx="2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760A73A1-6F25-4BB1-9D50-3E49529626DA}"/>
                  </a:ext>
                </a:extLst>
              </p:cNvPr>
              <p:cNvSpPr txBox="1"/>
              <p:nvPr/>
            </p:nvSpPr>
            <p:spPr>
              <a:xfrm>
                <a:off x="1187624" y="2103337"/>
                <a:ext cx="2497115" cy="978296"/>
              </a:xfrm>
              <a:prstGeom prst="rect">
                <a:avLst/>
              </a:prstGeom>
            </p:spPr>
            <p:style>
              <a:lnRef idx="0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64769" tIns="32384" rIns="64769" bIns="32384" anchor="ctr" anchorCtr="0">
                <a:noAutofit/>
              </a:bodyPr>
              <a:lstStyle/>
              <a:p>
                <a:pPr lvl="0" algn="ctr" defTabSz="7556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r>
                  <a:rPr lang="ko-KR" altLang="en-US" sz="1700" b="1" kern="1200" spc="0"/>
                  <a:t>운영체제</a:t>
                </a:r>
              </a:p>
            </p:txBody>
          </p:sp>
          <p:sp>
            <p:nvSpPr>
              <p:cNvPr id="89" name="사각형: 둥근 위쪽 모서리 88">
                <a:extLst>
                  <a:ext uri="{FF2B5EF4-FFF2-40B4-BE49-F238E27FC236}">
                    <a16:creationId xmlns:a16="http://schemas.microsoft.com/office/drawing/2014/main" id="{26DD1EEE-F8B1-41C6-86E9-9D948A2C28AF}"/>
                  </a:ext>
                </a:extLst>
              </p:cNvPr>
              <p:cNvSpPr/>
              <p:nvPr/>
            </p:nvSpPr>
            <p:spPr>
              <a:xfrm rot="5400000">
                <a:off x="5513079" y="1400040"/>
                <a:ext cx="782637" cy="4439316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ln w="9525" cap="flat" cmpd="sng" algn="ctr">
                <a:solidFill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solidFill>
                <a:prstDash val="solid"/>
              </a:ln>
              <a:effectLst/>
            </p:spPr>
            <p:style>
              <a:lnRef idx="1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rgbClr r="0" g="0" b="0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90" name="사각형: 둥근 모서리 89">
                <a:extLst>
                  <a:ext uri="{FF2B5EF4-FFF2-40B4-BE49-F238E27FC236}">
                    <a16:creationId xmlns:a16="http://schemas.microsoft.com/office/drawing/2014/main" id="{95303572-D934-4B23-9D68-0F3591150873}"/>
                  </a:ext>
                </a:extLst>
              </p:cNvPr>
              <p:cNvSpPr/>
              <p:nvPr/>
            </p:nvSpPr>
            <p:spPr>
              <a:xfrm>
                <a:off x="1187624" y="3130549"/>
                <a:ext cx="2497115" cy="978296"/>
              </a:xfrm>
              <a:prstGeom prst="roundRect">
                <a:avLst>
                  <a:gd name="adj" fmla="val 16667"/>
                </a:avLst>
              </a:prstGeom>
              <a:solidFill>
                <a:srgbClr val="17375E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style>
              <a:lnRef idx="0">
                <a:scrgbClr r="0" g="0" b="0"/>
              </a:lnRef>
              <a:fillRef idx="3">
                <a:scrgbClr r="0" g="0" b="0"/>
              </a:fillRef>
              <a:effectRef idx="2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81B74E0C-1B45-434C-AE8A-6FBA3E17E31E}"/>
                  </a:ext>
                </a:extLst>
              </p:cNvPr>
              <p:cNvSpPr txBox="1"/>
              <p:nvPr/>
            </p:nvSpPr>
            <p:spPr>
              <a:xfrm>
                <a:off x="1187624" y="3130549"/>
                <a:ext cx="2497115" cy="978296"/>
              </a:xfrm>
              <a:prstGeom prst="rect">
                <a:avLst/>
              </a:prstGeom>
            </p:spPr>
            <p:style>
              <a:lnRef idx="0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64769" tIns="32384" rIns="64769" bIns="32384" anchor="ctr" anchorCtr="0">
                <a:noAutofit/>
              </a:bodyPr>
              <a:lstStyle/>
              <a:p>
                <a:pPr lvl="0" algn="ctr" defTabSz="7556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r>
                  <a:rPr lang="ko-KR" altLang="en-US" sz="1700" b="1" kern="1200" spc="0"/>
                  <a:t>언어</a:t>
                </a:r>
              </a:p>
            </p:txBody>
          </p:sp>
          <p:sp>
            <p:nvSpPr>
              <p:cNvPr id="92" name="사각형: 둥근 위쪽 모서리 91">
                <a:extLst>
                  <a:ext uri="{FF2B5EF4-FFF2-40B4-BE49-F238E27FC236}">
                    <a16:creationId xmlns:a16="http://schemas.microsoft.com/office/drawing/2014/main" id="{53BEBEC3-1B68-4C41-9B05-EA6C46E4C533}"/>
                  </a:ext>
                </a:extLst>
              </p:cNvPr>
              <p:cNvSpPr/>
              <p:nvPr/>
            </p:nvSpPr>
            <p:spPr>
              <a:xfrm rot="5400000">
                <a:off x="5513079" y="2427251"/>
                <a:ext cx="782637" cy="4439316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ln w="9525" cap="flat" cmpd="sng" algn="ctr">
                <a:solidFill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solidFill>
                <a:prstDash val="solid"/>
              </a:ln>
              <a:effectLst/>
            </p:spPr>
            <p:style>
              <a:lnRef idx="1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rgbClr r="0" g="0" b="0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93" name="사각형: 둥근 모서리 92">
                <a:extLst>
                  <a:ext uri="{FF2B5EF4-FFF2-40B4-BE49-F238E27FC236}">
                    <a16:creationId xmlns:a16="http://schemas.microsoft.com/office/drawing/2014/main" id="{C6E9B740-2BE4-41B0-816F-A47CC5C1DEA2}"/>
                  </a:ext>
                </a:extLst>
              </p:cNvPr>
              <p:cNvSpPr/>
              <p:nvPr/>
            </p:nvSpPr>
            <p:spPr>
              <a:xfrm>
                <a:off x="1187624" y="4157761"/>
                <a:ext cx="2497115" cy="978296"/>
              </a:xfrm>
              <a:prstGeom prst="roundRect">
                <a:avLst>
                  <a:gd name="adj" fmla="val 16667"/>
                </a:avLst>
              </a:prstGeom>
              <a:solidFill>
                <a:srgbClr val="17375E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style>
              <a:lnRef idx="0">
                <a:scrgbClr r="0" g="0" b="0"/>
              </a:lnRef>
              <a:fillRef idx="3">
                <a:scrgbClr r="0" g="0" b="0"/>
              </a:fillRef>
              <a:effectRef idx="2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B8847828-80A4-4DFD-AA24-23E0CCD916AA}"/>
                  </a:ext>
                </a:extLst>
              </p:cNvPr>
              <p:cNvSpPr txBox="1"/>
              <p:nvPr/>
            </p:nvSpPr>
            <p:spPr>
              <a:xfrm>
                <a:off x="1187624" y="4157761"/>
                <a:ext cx="2497115" cy="978296"/>
              </a:xfrm>
              <a:prstGeom prst="rect">
                <a:avLst/>
              </a:prstGeom>
            </p:spPr>
            <p:style>
              <a:lnRef idx="0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64769" tIns="32384" rIns="64769" bIns="32384" anchor="ctr" anchorCtr="0">
                <a:noAutofit/>
              </a:bodyPr>
              <a:lstStyle/>
              <a:p>
                <a:pPr lvl="0" algn="ctr" defTabSz="7556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r>
                  <a:rPr lang="ko-KR" altLang="en-US" sz="1700" b="1" kern="1200" spc="0"/>
                  <a:t>도구</a:t>
                </a:r>
                <a:endParaRPr lang="en-US" altLang="ko-KR" sz="1700" b="1" kern="1200" spc="0"/>
              </a:p>
            </p:txBody>
          </p:sp>
          <p:sp>
            <p:nvSpPr>
              <p:cNvPr id="95" name="사각형: 둥근 위쪽 모서리 94">
                <a:extLst>
                  <a:ext uri="{FF2B5EF4-FFF2-40B4-BE49-F238E27FC236}">
                    <a16:creationId xmlns:a16="http://schemas.microsoft.com/office/drawing/2014/main" id="{8713842A-E241-4287-AB16-D4BF87D1CDAF}"/>
                  </a:ext>
                </a:extLst>
              </p:cNvPr>
              <p:cNvSpPr/>
              <p:nvPr/>
            </p:nvSpPr>
            <p:spPr>
              <a:xfrm rot="5400000">
                <a:off x="5513079" y="3454463"/>
                <a:ext cx="782637" cy="4439316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ln w="9525" cap="flat" cmpd="sng" algn="ctr">
                <a:solidFill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solidFill>
                <a:prstDash val="solid"/>
              </a:ln>
              <a:effectLst/>
            </p:spPr>
            <p:style>
              <a:lnRef idx="1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rgbClr r="0" g="0" b="0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96" name="사각형: 둥근 모서리 95">
                <a:extLst>
                  <a:ext uri="{FF2B5EF4-FFF2-40B4-BE49-F238E27FC236}">
                    <a16:creationId xmlns:a16="http://schemas.microsoft.com/office/drawing/2014/main" id="{019118A1-053F-4FAB-BAEC-6E8F50E61BC7}"/>
                  </a:ext>
                </a:extLst>
              </p:cNvPr>
              <p:cNvSpPr/>
              <p:nvPr/>
            </p:nvSpPr>
            <p:spPr>
              <a:xfrm>
                <a:off x="1187624" y="5184973"/>
                <a:ext cx="2497115" cy="978296"/>
              </a:xfrm>
              <a:prstGeom prst="roundRect">
                <a:avLst>
                  <a:gd name="adj" fmla="val 16667"/>
                </a:avLst>
              </a:prstGeom>
              <a:solidFill>
                <a:srgbClr val="17375E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style>
              <a:lnRef idx="0">
                <a:scrgbClr r="0" g="0" b="0"/>
              </a:lnRef>
              <a:fillRef idx="3">
                <a:scrgbClr r="0" g="0" b="0"/>
              </a:fillRef>
              <a:effectRef idx="2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817313BC-DF7A-45F2-BED9-2633BFC312F8}"/>
                  </a:ext>
                </a:extLst>
              </p:cNvPr>
              <p:cNvSpPr txBox="1"/>
              <p:nvPr/>
            </p:nvSpPr>
            <p:spPr>
              <a:xfrm>
                <a:off x="1187624" y="5184973"/>
                <a:ext cx="2497115" cy="978296"/>
              </a:xfrm>
              <a:prstGeom prst="rect">
                <a:avLst/>
              </a:prstGeom>
            </p:spPr>
            <p:style>
              <a:lnRef idx="0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64769" tIns="32384" rIns="64769" bIns="32384" anchor="ctr" anchorCtr="0">
                <a:noAutofit/>
              </a:bodyPr>
              <a:lstStyle/>
              <a:p>
                <a:pPr lvl="0" algn="ctr" defTabSz="7556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r>
                  <a:rPr lang="en-US" altLang="ko-KR" sz="1700" b="1" kern="1200" spc="0"/>
                  <a:t>DB</a:t>
                </a:r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C00D030-1245-43DC-A8BD-B8232A7FB0CA}"/>
                </a:ext>
              </a:extLst>
            </p:cNvPr>
            <p:cNvSpPr txBox="1"/>
            <p:nvPr/>
          </p:nvSpPr>
          <p:spPr>
            <a:xfrm>
              <a:off x="4860032" y="1700808"/>
              <a:ext cx="1800200" cy="3653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/>
                <a:t>Window 10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02E871D-A15A-4D95-8EDC-B8155F154015}"/>
                </a:ext>
              </a:extLst>
            </p:cNvPr>
            <p:cNvSpPr txBox="1"/>
            <p:nvPr/>
          </p:nvSpPr>
          <p:spPr>
            <a:xfrm>
              <a:off x="3995936" y="2563584"/>
              <a:ext cx="3744416" cy="3613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dirty="0"/>
                <a:t>Java,</a:t>
              </a:r>
              <a:r>
                <a:rPr lang="ko-KR" altLang="en-US" dirty="0"/>
                <a:t> </a:t>
              </a:r>
              <a:r>
                <a:rPr lang="en-US" altLang="ko-KR" dirty="0" err="1"/>
                <a:t>sql</a:t>
              </a:r>
              <a:r>
                <a:rPr lang="en-US" altLang="ko-KR" dirty="0"/>
                <a:t>,</a:t>
              </a:r>
              <a:r>
                <a:rPr lang="ko-KR" altLang="en-US" dirty="0"/>
                <a:t> </a:t>
              </a:r>
              <a:r>
                <a:rPr lang="en-US" altLang="ko-KR" dirty="0"/>
                <a:t>html, </a:t>
              </a:r>
              <a:r>
                <a:rPr lang="en-US" altLang="ko-KR" dirty="0" err="1"/>
                <a:t>css</a:t>
              </a:r>
              <a:r>
                <a:rPr lang="en-US" altLang="ko-KR" dirty="0"/>
                <a:t>,</a:t>
              </a:r>
              <a:r>
                <a:rPr lang="ko-KR" altLang="en-US" dirty="0"/>
                <a:t> </a:t>
              </a:r>
              <a:r>
                <a:rPr lang="en-US" altLang="ko-KR" dirty="0" err="1"/>
                <a:t>jsp</a:t>
              </a:r>
              <a:r>
                <a:rPr lang="en-US" altLang="ko-KR" dirty="0"/>
                <a:t>, </a:t>
              </a:r>
              <a:r>
                <a:rPr lang="en-US" altLang="ko-KR" dirty="0" err="1"/>
                <a:t>javascript</a:t>
              </a:r>
              <a:r>
                <a:rPr lang="ko-KR" altLang="en-US" dirty="0"/>
                <a:t> 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45C1CDF-A26A-45A6-B68D-DB5A2418FB7C}"/>
                </a:ext>
              </a:extLst>
            </p:cNvPr>
            <p:cNvSpPr txBox="1"/>
            <p:nvPr/>
          </p:nvSpPr>
          <p:spPr>
            <a:xfrm>
              <a:off x="4572000" y="3429000"/>
              <a:ext cx="2376264" cy="3643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/>
                <a:t>Eclipse, sqldeveloper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DA2AC754-28D3-4A90-A9C0-1F3DE95F02E3}"/>
                </a:ext>
              </a:extLst>
            </p:cNvPr>
            <p:cNvSpPr txBox="1"/>
            <p:nvPr/>
          </p:nvSpPr>
          <p:spPr>
            <a:xfrm>
              <a:off x="4860032" y="4215353"/>
              <a:ext cx="1800200" cy="365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/>
                <a:t>Oracle 11g</a:t>
              </a:r>
            </a:p>
          </p:txBody>
        </p: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20B4EE62-C9D3-4053-87B7-D4FE9AF1B668}"/>
                </a:ext>
              </a:extLst>
            </p:cNvPr>
            <p:cNvGrpSpPr/>
            <p:nvPr/>
          </p:nvGrpSpPr>
          <p:grpSpPr>
            <a:xfrm>
              <a:off x="1103784" y="4855975"/>
              <a:ext cx="6936431" cy="805273"/>
              <a:chOff x="1187624" y="5508713"/>
              <a:chExt cx="6936431" cy="805273"/>
            </a:xfrm>
          </p:grpSpPr>
          <p:sp>
            <p:nvSpPr>
              <p:cNvPr id="83" name="사각형: 둥근 위쪽 모서리 82">
                <a:extLst>
                  <a:ext uri="{FF2B5EF4-FFF2-40B4-BE49-F238E27FC236}">
                    <a16:creationId xmlns:a16="http://schemas.microsoft.com/office/drawing/2014/main" id="{58589085-6CAB-4CCE-B0F8-F22EA23A42E8}"/>
                  </a:ext>
                </a:extLst>
              </p:cNvPr>
              <p:cNvSpPr/>
              <p:nvPr/>
            </p:nvSpPr>
            <p:spPr>
              <a:xfrm rot="5400000">
                <a:off x="5582288" y="3691691"/>
                <a:ext cx="644218" cy="4439316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ln w="9525" cap="flat" cmpd="sng" algn="ctr">
                <a:solidFill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solidFill>
                <a:prstDash val="solid"/>
              </a:ln>
              <a:effectLst/>
            </p:spPr>
            <p:style>
              <a:lnRef idx="1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rgbClr r="0" g="0" b="0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84" name="사각형: 둥근 모서리 83">
                <a:extLst>
                  <a:ext uri="{FF2B5EF4-FFF2-40B4-BE49-F238E27FC236}">
                    <a16:creationId xmlns:a16="http://schemas.microsoft.com/office/drawing/2014/main" id="{73BDB23F-44A6-4801-8914-A790F3888EF8}"/>
                  </a:ext>
                </a:extLst>
              </p:cNvPr>
              <p:cNvSpPr/>
              <p:nvPr/>
            </p:nvSpPr>
            <p:spPr>
              <a:xfrm>
                <a:off x="1187624" y="5508713"/>
                <a:ext cx="2497115" cy="805273"/>
              </a:xfrm>
              <a:prstGeom prst="roundRect">
                <a:avLst>
                  <a:gd name="adj" fmla="val 16667"/>
                </a:avLst>
              </a:prstGeom>
              <a:solidFill>
                <a:srgbClr val="17375E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style>
              <a:lnRef idx="0">
                <a:scrgbClr r="0" g="0" b="0"/>
              </a:lnRef>
              <a:fillRef idx="3">
                <a:scrgbClr r="0" g="0" b="0"/>
              </a:fillRef>
              <a:effectRef idx="2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defTabSz="7556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r>
                  <a:rPr lang="en-US" altLang="ko-KR" sz="1700" b="1" kern="1200" spc="0"/>
                  <a:t>Library</a:t>
                </a: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E07CA147-35FF-4648-8B07-ACB2D8746BBA}"/>
                  </a:ext>
                </a:extLst>
              </p:cNvPr>
              <p:cNvSpPr txBox="1"/>
              <p:nvPr/>
            </p:nvSpPr>
            <p:spPr>
              <a:xfrm>
                <a:off x="4355975" y="5600590"/>
                <a:ext cx="3240360" cy="6430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/>
                  <a:t>    jstl,</a:t>
                </a:r>
                <a:r>
                  <a:rPr lang="ko-KR" altLang="en-US"/>
                  <a:t> </a:t>
                </a:r>
                <a:r>
                  <a:rPr lang="en-US" altLang="ko-KR"/>
                  <a:t>jquery,</a:t>
                </a:r>
                <a:r>
                  <a:rPr lang="ko-KR" altLang="en-US"/>
                  <a:t> </a:t>
                </a:r>
                <a:r>
                  <a:rPr lang="en-US" altLang="ko-KR"/>
                  <a:t>database, connectionpool lib, ojdbc6 </a:t>
                </a:r>
                <a:r>
                  <a:rPr lang="ko-KR" altLang="en-US"/>
                  <a:t> </a:t>
                </a:r>
              </a:p>
            </p:txBody>
          </p:sp>
        </p:grpSp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55D14596-CCAD-4711-90B2-751610915F75}"/>
                </a:ext>
              </a:extLst>
            </p:cNvPr>
            <p:cNvGrpSpPr/>
            <p:nvPr/>
          </p:nvGrpSpPr>
          <p:grpSpPr>
            <a:xfrm>
              <a:off x="1103784" y="5720071"/>
              <a:ext cx="6936431" cy="805273"/>
              <a:chOff x="1187624" y="5508713"/>
              <a:chExt cx="6936431" cy="805273"/>
            </a:xfrm>
          </p:grpSpPr>
          <p:sp>
            <p:nvSpPr>
              <p:cNvPr id="80" name="사각형: 둥근 위쪽 모서리 79">
                <a:extLst>
                  <a:ext uri="{FF2B5EF4-FFF2-40B4-BE49-F238E27FC236}">
                    <a16:creationId xmlns:a16="http://schemas.microsoft.com/office/drawing/2014/main" id="{E18FC1A1-94D3-481B-AEEC-D4A070F1737F}"/>
                  </a:ext>
                </a:extLst>
              </p:cNvPr>
              <p:cNvSpPr/>
              <p:nvPr/>
            </p:nvSpPr>
            <p:spPr>
              <a:xfrm rot="5400000">
                <a:off x="5582288" y="3691691"/>
                <a:ext cx="644218" cy="4439316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ln w="9525" cap="flat" cmpd="sng" algn="ctr">
                <a:solidFill>
                  <a:schemeClr val="accent1">
                    <a:alpha val="90000"/>
                    <a:tint val="40000"/>
                    <a:hueOff val="0"/>
                    <a:satOff val="0"/>
                    <a:lumOff val="0"/>
                    <a:alphaOff val="0"/>
                  </a:schemeClr>
                </a:solidFill>
                <a:prstDash val="solid"/>
              </a:ln>
              <a:effectLst/>
            </p:spPr>
            <p:style>
              <a:lnRef idx="1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rgbClr r="0" g="0" b="0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81" name="사각형: 둥근 모서리 80">
                <a:extLst>
                  <a:ext uri="{FF2B5EF4-FFF2-40B4-BE49-F238E27FC236}">
                    <a16:creationId xmlns:a16="http://schemas.microsoft.com/office/drawing/2014/main" id="{058CD30F-CEDB-4A79-A8FF-B7247C4BCE29}"/>
                  </a:ext>
                </a:extLst>
              </p:cNvPr>
              <p:cNvSpPr/>
              <p:nvPr/>
            </p:nvSpPr>
            <p:spPr>
              <a:xfrm>
                <a:off x="1187624" y="5508713"/>
                <a:ext cx="2497115" cy="805273"/>
              </a:xfrm>
              <a:prstGeom prst="roundRect">
                <a:avLst>
                  <a:gd name="adj" fmla="val 16667"/>
                </a:avLst>
              </a:prstGeom>
              <a:solidFill>
                <a:srgbClr val="17375E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style>
              <a:lnRef idx="0">
                <a:scrgbClr r="0" g="0" b="0"/>
              </a:lnRef>
              <a:fillRef idx="3">
                <a:scrgbClr r="0" g="0" b="0"/>
              </a:fillRef>
              <a:effectRef idx="2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lvl="0" algn="ctr" defTabSz="7556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r>
                  <a:rPr lang="en-US" altLang="ko-KR" sz="1700" b="1" kern="1200" spc="0"/>
                  <a:t>Api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B8F225DD-60C0-49ED-95DC-4A7E8D0DADAA}"/>
                  </a:ext>
                </a:extLst>
              </p:cNvPr>
              <p:cNvSpPr txBox="1"/>
              <p:nvPr/>
            </p:nvSpPr>
            <p:spPr>
              <a:xfrm>
                <a:off x="4355975" y="5600590"/>
                <a:ext cx="3468217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dirty="0"/>
                  <a:t>  </a:t>
                </a:r>
                <a:r>
                  <a:rPr lang="en-US" altLang="ko-KR" dirty="0" err="1"/>
                  <a:t>kakao</a:t>
                </a:r>
                <a:r>
                  <a:rPr lang="en-US" altLang="ko-KR" dirty="0"/>
                  <a:t> map, </a:t>
                </a:r>
                <a:r>
                  <a:rPr lang="en-US" altLang="ko-KR" dirty="0" err="1"/>
                  <a:t>kakao</a:t>
                </a:r>
                <a:r>
                  <a:rPr lang="en-US" altLang="ko-KR" dirty="0"/>
                  <a:t> login </a:t>
                </a:r>
                <a:r>
                  <a:rPr lang="en-US" altLang="ko-KR" dirty="0" err="1"/>
                  <a:t>api</a:t>
                </a:r>
                <a:endParaRPr lang="en-US" altLang="ko-KR" dirty="0"/>
              </a:p>
              <a:p>
                <a:pPr>
                  <a:defRPr/>
                </a:pPr>
                <a:r>
                  <a:rPr lang="ko-KR" altLang="en-US" dirty="0"/>
                  <a:t>       </a:t>
                </a:r>
                <a:r>
                  <a:rPr lang="en-US" altLang="ko-KR" dirty="0" err="1"/>
                  <a:t>kakao</a:t>
                </a:r>
                <a:r>
                  <a:rPr lang="ko-KR" altLang="en-US" dirty="0"/>
                  <a:t>결제</a:t>
                </a:r>
                <a:r>
                  <a:rPr lang="en-US" altLang="ko-KR" dirty="0"/>
                  <a:t> </a:t>
                </a:r>
                <a:r>
                  <a:rPr lang="en-US" altLang="ko-KR" dirty="0" err="1"/>
                  <a:t>api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 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971599" y="2371381"/>
            <a:ext cx="7200800" cy="22817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71600" y="1059230"/>
            <a:ext cx="7200800" cy="1005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</a:rPr>
              <a:t>“</a:t>
            </a:r>
            <a:r>
              <a:rPr lang="ko-KR" altLang="en-US" sz="6000" dirty="0">
                <a:solidFill>
                  <a:schemeClr val="bg1">
                    <a:lumMod val="75000"/>
                  </a:schemeClr>
                </a:solidFill>
              </a:rPr>
              <a:t>  </a:t>
            </a:r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</a:rPr>
              <a:t>            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31940" y="116632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59626" y="2399125"/>
            <a:ext cx="66247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endParaRPr kumimoji="0" lang="en-US" altLang="ko-KR" sz="1400" b="0" i="0" u="none" strike="noStrike" kern="1200" cap="none" spc="0" normalizeH="0" baseline="0" dirty="0">
              <a:solidFill>
                <a:srgbClr val="000000"/>
              </a:solidFill>
              <a:latin typeface="Tahoma"/>
              <a:ea typeface="함초롬돋움"/>
              <a:cs typeface="Tahom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1600" y="1925067"/>
            <a:ext cx="71287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 dirty="0"/>
              <a:t>날짜로 예약하는 호텔 예약 서비스 이용하기</a:t>
            </a:r>
          </a:p>
          <a:p>
            <a:pPr algn="ctr">
              <a:defRPr/>
            </a:pPr>
            <a:r>
              <a:rPr lang="ko-KR" altLang="en-US" sz="1400" b="1" spc="-150" dirty="0"/>
              <a:t> 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2123728" y="1779310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70510" y="271681"/>
            <a:ext cx="11639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개발 동기 및 목적</a:t>
            </a: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71600" y="4790648"/>
            <a:ext cx="2386020" cy="1590680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590136" y="4814650"/>
            <a:ext cx="2350016" cy="1566677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128517" y="4725144"/>
            <a:ext cx="1899867" cy="1656184"/>
          </a:xfrm>
          <a:prstGeom prst="rect">
            <a:avLst/>
          </a:prstGeom>
        </p:spPr>
      </p:pic>
      <p:sp>
        <p:nvSpPr>
          <p:cNvPr id="18" name="TextBox 12">
            <a:extLst>
              <a:ext uri="{FF2B5EF4-FFF2-40B4-BE49-F238E27FC236}">
                <a16:creationId xmlns:a16="http://schemas.microsoft.com/office/drawing/2014/main" id="{E7F1C33C-CB72-4EF7-A6CF-5C2188AE0AE1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ko-KR" sz="1200" dirty="0" err="1">
                <a:solidFill>
                  <a:schemeClr val="bg1"/>
                </a:solidFill>
              </a:rPr>
              <a:t>hotelsapce</a:t>
            </a:r>
            <a:r>
              <a:rPr lang="en-US" altLang="ko-KR" sz="1200" dirty="0">
                <a:solidFill>
                  <a:schemeClr val="bg1"/>
                </a:solidFill>
              </a:rPr>
              <a:t> - </a:t>
            </a:r>
            <a:r>
              <a:rPr lang="ko-KR" altLang="en-US" sz="1200" dirty="0">
                <a:solidFill>
                  <a:schemeClr val="bg1"/>
                </a:solidFill>
              </a:rPr>
              <a:t>호텔 예약 웹 서비스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8E158D-D7AF-42C0-A5DB-4A18C2ECE2DF}"/>
              </a:ext>
            </a:extLst>
          </p:cNvPr>
          <p:cNvSpPr txBox="1"/>
          <p:nvPr/>
        </p:nvSpPr>
        <p:spPr>
          <a:xfrm>
            <a:off x="1259626" y="2399125"/>
            <a:ext cx="662473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endParaRPr lang="ko-KR" altLang="en-US" sz="1400" dirty="0"/>
          </a:p>
          <a:p>
            <a:pPr algn="ctr">
              <a:defRPr/>
            </a:pPr>
            <a:r>
              <a:rPr lang="ko-KR" altLang="en-US" sz="1400" dirty="0"/>
              <a:t>요즘 인터넷의 발달로 인해 다양한 정보들을 쉽고 편리하게 검색할 수 있습니다</a:t>
            </a:r>
            <a:r>
              <a:rPr lang="en-US" altLang="ko-KR" sz="1400" dirty="0"/>
              <a:t>.</a:t>
            </a:r>
            <a:r>
              <a:rPr lang="ko-KR" altLang="en-US" sz="1400" dirty="0"/>
              <a:t> 그에 마찬가지로 호텔 서비스 또한 온라인으로 편하게 예약할 수 있도록 구현되고 있습니다</a:t>
            </a:r>
            <a:r>
              <a:rPr lang="en-US" altLang="ko-KR" sz="1400" dirty="0"/>
              <a:t>. </a:t>
            </a:r>
            <a:endParaRPr lang="ko-KR" altLang="en-US" sz="1400" dirty="0"/>
          </a:p>
          <a:p>
            <a:pPr algn="ctr">
              <a:defRPr/>
            </a:pPr>
            <a:endParaRPr lang="ko-KR" altLang="en-US" sz="1400" dirty="0"/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 sz="1400" dirty="0"/>
              <a:t>저희는 이번에 호텔 예약을 요구사항을 설정하여 웹 사용자와 관리자가 편리하게 사용가능한 사이트를 만드는 것이 </a:t>
            </a:r>
            <a:r>
              <a:rPr kumimoji="0" lang="ko-KR" altLang="en-US" sz="1400" b="0" i="0" u="none" strike="noStrike" kern="1200" cap="none" spc="0" normalizeH="0" baseline="0" dirty="0">
                <a:solidFill>
                  <a:srgbClr val="000000"/>
                </a:solidFill>
                <a:latin typeface="Tahoma"/>
                <a:ea typeface="함초롬돋움"/>
                <a:cs typeface="함초롬돋움"/>
              </a:rPr>
              <a:t>목적입니다</a:t>
            </a:r>
            <a:r>
              <a:rPr kumimoji="0" lang="en-US" altLang="ko-KR" sz="1400" b="0" i="0" u="none" strike="noStrike" kern="1200" cap="none" spc="0" normalizeH="0" baseline="0" dirty="0">
                <a:solidFill>
                  <a:srgbClr val="000000"/>
                </a:solidFill>
                <a:latin typeface="Tahoma"/>
                <a:ea typeface="함초롬돋움"/>
                <a:cs typeface="함초롬돋움"/>
              </a:rPr>
              <a:t>.</a:t>
            </a:r>
          </a:p>
          <a:p>
            <a:pPr algn="ctr">
              <a:defRPr/>
            </a:pPr>
            <a:endParaRPr lang="en-US" altLang="ko-KR" sz="1400" dirty="0"/>
          </a:p>
          <a:p>
            <a:pPr algn="ctr">
              <a:defRPr/>
            </a:pPr>
            <a:endParaRPr kumimoji="0" lang="en-US" altLang="ko-KR" sz="1400" b="0" i="0" u="none" strike="noStrike" kern="1200" cap="none" spc="0" normalizeH="0" baseline="0" dirty="0">
              <a:solidFill>
                <a:srgbClr val="000000"/>
              </a:solidFill>
              <a:latin typeface="Tahoma"/>
              <a:ea typeface="함초롬돋움"/>
              <a:cs typeface="Tahom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E22FD4-F579-47C4-A128-891B69080A39}"/>
              </a:ext>
            </a:extLst>
          </p:cNvPr>
          <p:cNvSpPr txBox="1"/>
          <p:nvPr/>
        </p:nvSpPr>
        <p:spPr>
          <a:xfrm>
            <a:off x="2411753" y="1212286"/>
            <a:ext cx="43204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/>
              </a:rPr>
              <a:t>호텔 예약 웹 서비스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n w="12700" cap="flat" cmpd="sng" algn="ctr">
                <a:solidFill>
                  <a:schemeClr val="accent1">
                    <a:shade val="20000"/>
                  </a:schemeClr>
                </a:solidFill>
                <a:prstDash val="solid"/>
                <a:round/>
              </a:ln>
              <a:gradFill flip="xy" rotWithShape="1">
                <a:gsLst>
                  <a:gs pos="0">
                    <a:schemeClr val="accent1"/>
                  </a:gs>
                  <a:gs pos="100000">
                    <a:schemeClr val="accent1">
                      <a:tint val="100000"/>
                    </a:schemeClr>
                  </a:gs>
                </a:gsLst>
                <a:lin ang="5400000" scaled="0"/>
                <a:tileRect/>
              </a:gra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32435" y="271681"/>
            <a:ext cx="859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시스템 개요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31940" y="102910"/>
            <a:ext cx="1080120" cy="447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</a:rPr>
              <a:t>0</a:t>
            </a:r>
            <a:r>
              <a:rPr lang="ko-KR" altLang="ko-KR" sz="240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308304" y="2127543"/>
            <a:ext cx="1152128" cy="366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en-US" altLang="ko-KR" dirty="0"/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1B995B3C-2518-4633-9298-405241951EE0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ko-KR" sz="1200" dirty="0" err="1">
                <a:solidFill>
                  <a:schemeClr val="bg1"/>
                </a:solidFill>
              </a:rPr>
              <a:t>hotelsapce</a:t>
            </a:r>
            <a:r>
              <a:rPr lang="en-US" altLang="ko-KR" sz="1200" dirty="0">
                <a:solidFill>
                  <a:schemeClr val="bg1"/>
                </a:solidFill>
              </a:rPr>
              <a:t> - </a:t>
            </a:r>
            <a:r>
              <a:rPr lang="ko-KR" altLang="en-US" sz="1200" dirty="0">
                <a:solidFill>
                  <a:schemeClr val="bg1"/>
                </a:solidFill>
              </a:rPr>
              <a:t>호텔 예약 웹 서비스</a:t>
            </a:r>
          </a:p>
        </p:txBody>
      </p:sp>
      <p:pic>
        <p:nvPicPr>
          <p:cNvPr id="25" name="Picture 2" descr="사람 픽토그램에 대한 이미지 검색결과">
            <a:extLst>
              <a:ext uri="{FF2B5EF4-FFF2-40B4-BE49-F238E27FC236}">
                <a16:creationId xmlns:a16="http://schemas.microsoft.com/office/drawing/2014/main" id="{FE50A0B6-F803-4E00-94A9-76F7AE9EF1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50800" r="25300" b="46820"/>
          <a:stretch>
            <a:fillRect/>
          </a:stretch>
        </p:blipFill>
        <p:spPr>
          <a:xfrm>
            <a:off x="899592" y="3645024"/>
            <a:ext cx="586351" cy="1026114"/>
          </a:xfrm>
          <a:prstGeom prst="rect">
            <a:avLst/>
          </a:prstGeom>
          <a:noFill/>
        </p:spPr>
      </p:pic>
      <p:pic>
        <p:nvPicPr>
          <p:cNvPr id="26" name="Picture 2" descr="사람 픽토그램에 대한 이미지 검색결과">
            <a:extLst>
              <a:ext uri="{FF2B5EF4-FFF2-40B4-BE49-F238E27FC236}">
                <a16:creationId xmlns:a16="http://schemas.microsoft.com/office/drawing/2014/main" id="{0BAC8A23-9FE8-49B6-AE0F-FDC5D91090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50800" r="25300" b="46820"/>
          <a:stretch>
            <a:fillRect/>
          </a:stretch>
        </p:blipFill>
        <p:spPr>
          <a:xfrm>
            <a:off x="899592" y="2402886"/>
            <a:ext cx="586351" cy="1026114"/>
          </a:xfrm>
          <a:prstGeom prst="rect">
            <a:avLst/>
          </a:prstGeom>
          <a:noFill/>
        </p:spPr>
      </p:pic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36969C60-C66C-426A-AB22-626A3C9F1CE9}"/>
              </a:ext>
            </a:extLst>
          </p:cNvPr>
          <p:cNvCxnSpPr/>
          <p:nvPr/>
        </p:nvCxnSpPr>
        <p:spPr>
          <a:xfrm>
            <a:off x="1691680" y="2996952"/>
            <a:ext cx="115212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그림 27">
            <a:extLst>
              <a:ext uri="{FF2B5EF4-FFF2-40B4-BE49-F238E27FC236}">
                <a16:creationId xmlns:a16="http://schemas.microsoft.com/office/drawing/2014/main" id="{EDC09D71-3A41-4DFB-8D91-66E0B9AC48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285127" y="2713555"/>
            <a:ext cx="1430889" cy="1430889"/>
          </a:xfrm>
          <a:prstGeom prst="rect">
            <a:avLst/>
          </a:prstGeom>
        </p:spPr>
      </p:pic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1782A9D-0693-48C4-A1B3-29ED305AF3E7}"/>
              </a:ext>
            </a:extLst>
          </p:cNvPr>
          <p:cNvCxnSpPr/>
          <p:nvPr/>
        </p:nvCxnSpPr>
        <p:spPr>
          <a:xfrm>
            <a:off x="5004048" y="3429000"/>
            <a:ext cx="194421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>
            <a:extLst>
              <a:ext uri="{FF2B5EF4-FFF2-40B4-BE49-F238E27FC236}">
                <a16:creationId xmlns:a16="http://schemas.microsoft.com/office/drawing/2014/main" id="{A637DE7D-82FA-4DA0-A570-501B021584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020272" y="2610178"/>
            <a:ext cx="1637642" cy="1637642"/>
          </a:xfrm>
          <a:prstGeom prst="rect">
            <a:avLst/>
          </a:prstGeom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16D87299-282F-4AE0-8050-8DA69237B7ED}"/>
              </a:ext>
            </a:extLst>
          </p:cNvPr>
          <p:cNvSpPr/>
          <p:nvPr/>
        </p:nvSpPr>
        <p:spPr>
          <a:xfrm>
            <a:off x="5220072" y="2816932"/>
            <a:ext cx="1440160" cy="1224136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300" dirty="0"/>
              <a:t>사용자 정보와 호텔 정보 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ABED41AA-59C9-4D53-BF4F-E4A9C8A777E6}"/>
              </a:ext>
            </a:extLst>
          </p:cNvPr>
          <p:cNvSpPr/>
          <p:nvPr/>
        </p:nvSpPr>
        <p:spPr>
          <a:xfrm>
            <a:off x="1619672" y="1916832"/>
            <a:ext cx="1224136" cy="864096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300" dirty="0"/>
              <a:t> 로그인 및 호텔 예약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05434C-4440-4470-8D71-825F8E333FDE}"/>
              </a:ext>
            </a:extLst>
          </p:cNvPr>
          <p:cNvSpPr txBox="1"/>
          <p:nvPr/>
        </p:nvSpPr>
        <p:spPr>
          <a:xfrm>
            <a:off x="3383868" y="1987428"/>
            <a:ext cx="12961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dirty="0"/>
              <a:t>Server</a:t>
            </a:r>
          </a:p>
          <a:p>
            <a:pPr>
              <a:defRPr/>
            </a:pPr>
            <a:r>
              <a:rPr lang="en-US" altLang="ko-KR" dirty="0"/>
              <a:t>(AWS)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FD913C-9A2D-4486-B85C-763B63C7AA45}"/>
              </a:ext>
            </a:extLst>
          </p:cNvPr>
          <p:cNvSpPr txBox="1"/>
          <p:nvPr/>
        </p:nvSpPr>
        <p:spPr>
          <a:xfrm>
            <a:off x="7142773" y="1847314"/>
            <a:ext cx="12961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dirty="0"/>
              <a:t>Database</a:t>
            </a:r>
          </a:p>
          <a:p>
            <a:pPr>
              <a:defRPr/>
            </a:pPr>
            <a:r>
              <a:rPr lang="en-US" altLang="ko-KR" dirty="0"/>
              <a:t>(AWS RDS)</a:t>
            </a: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C7881CA-863B-4E38-ABAE-59B5CEB602FC}"/>
              </a:ext>
            </a:extLst>
          </p:cNvPr>
          <p:cNvCxnSpPr/>
          <p:nvPr/>
        </p:nvCxnSpPr>
        <p:spPr>
          <a:xfrm>
            <a:off x="1691680" y="4005064"/>
            <a:ext cx="115212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E75CDB58-3792-49CD-8F01-DE5B3C495C00}"/>
              </a:ext>
            </a:extLst>
          </p:cNvPr>
          <p:cNvSpPr/>
          <p:nvPr/>
        </p:nvSpPr>
        <p:spPr>
          <a:xfrm>
            <a:off x="1619672" y="4149080"/>
            <a:ext cx="1224136" cy="864096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300" dirty="0"/>
              <a:t>사용자 관리 및 호텔 관리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E21DBC0-ECE2-40E4-B3ED-6D9133B7A9A2}"/>
              </a:ext>
            </a:extLst>
          </p:cNvPr>
          <p:cNvCxnSpPr/>
          <p:nvPr/>
        </p:nvCxnSpPr>
        <p:spPr>
          <a:xfrm rot="10800000" flipV="1">
            <a:off x="1691679" y="3132584"/>
            <a:ext cx="1071736" cy="83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E3B49C0E-3016-48DC-A7E0-0F80898AE322}"/>
              </a:ext>
            </a:extLst>
          </p:cNvPr>
          <p:cNvCxnSpPr/>
          <p:nvPr/>
        </p:nvCxnSpPr>
        <p:spPr>
          <a:xfrm rot="10800000" flipV="1">
            <a:off x="1700064" y="3852663"/>
            <a:ext cx="1071736" cy="83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1D6D9946-3973-4698-99C7-1758E535262E}"/>
              </a:ext>
            </a:extLst>
          </p:cNvPr>
          <p:cNvSpPr txBox="1"/>
          <p:nvPr/>
        </p:nvSpPr>
        <p:spPr>
          <a:xfrm>
            <a:off x="827584" y="2774107"/>
            <a:ext cx="792088" cy="3672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n w="12700" cap="flat" cmpd="sng" algn="ctr">
                  <a:solidFill>
                    <a:schemeClr val="accent1"/>
                  </a:solidFill>
                  <a:prstDash val="solid"/>
                  <a:round/>
                </a:ln>
                <a:gradFill flip="xy" rotWithShape="1">
                  <a:gsLst>
                    <a:gs pos="0">
                      <a:schemeClr val="lt1"/>
                    </a:gs>
                    <a:gs pos="100000">
                      <a:schemeClr val="lt1">
                        <a:tint val="100000"/>
                      </a:schemeClr>
                    </a:gs>
                  </a:gsLst>
                  <a:lin ang="5400000" scaled="0"/>
                  <a:tileRect/>
                </a:gradFill>
                <a:effectLst>
                  <a:reflection blurRad="12700" stA="26000" endPos="28000" dist="38100" dir="5400000" sy="-100000" rotWithShape="0"/>
                </a:effectLst>
              </a:rPr>
              <a:t>client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CD07907-C775-46F3-8060-DF924B096B24}"/>
              </a:ext>
            </a:extLst>
          </p:cNvPr>
          <p:cNvSpPr txBox="1"/>
          <p:nvPr/>
        </p:nvSpPr>
        <p:spPr>
          <a:xfrm>
            <a:off x="755576" y="3933056"/>
            <a:ext cx="864096" cy="36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ln w="12700" cap="flat" cmpd="sng" algn="ctr">
                  <a:solidFill>
                    <a:schemeClr val="accent1"/>
                  </a:solidFill>
                  <a:prstDash val="solid"/>
                  <a:round/>
                </a:ln>
                <a:gradFill flip="xy" rotWithShape="1">
                  <a:gsLst>
                    <a:gs pos="0">
                      <a:schemeClr val="lt1"/>
                    </a:gs>
                    <a:gs pos="100000">
                      <a:schemeClr val="lt1">
                        <a:tint val="100000"/>
                      </a:schemeClr>
                    </a:gs>
                  </a:gsLst>
                  <a:lin ang="5400000" scaled="0"/>
                  <a:tileRect/>
                </a:gradFill>
                <a:effectLst>
                  <a:reflection blurRad="12700" stA="26000" endPos="28000" dist="38100" dir="5400000" sy="-100000" rotWithShape="0"/>
                </a:effectLst>
              </a:rPr>
              <a:t>admin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65760" y="271681"/>
            <a:ext cx="98298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프로그램 구조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31940" y="116632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36" name="TextBox 12">
            <a:extLst>
              <a:ext uri="{FF2B5EF4-FFF2-40B4-BE49-F238E27FC236}">
                <a16:creationId xmlns:a16="http://schemas.microsoft.com/office/drawing/2014/main" id="{6D81B964-0CD0-40F5-AB8A-BC33A41C76CD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ko-KR" sz="1200" dirty="0" err="1">
                <a:solidFill>
                  <a:schemeClr val="bg1"/>
                </a:solidFill>
              </a:rPr>
              <a:t>hotelsapce</a:t>
            </a:r>
            <a:r>
              <a:rPr lang="en-US" altLang="ko-KR" sz="1200" dirty="0">
                <a:solidFill>
                  <a:schemeClr val="bg1"/>
                </a:solidFill>
              </a:rPr>
              <a:t> - </a:t>
            </a:r>
            <a:r>
              <a:rPr lang="ko-KR" altLang="en-US" sz="1200" dirty="0">
                <a:solidFill>
                  <a:schemeClr val="bg1"/>
                </a:solidFill>
              </a:rPr>
              <a:t>호텔 예약 웹 서비스</a:t>
            </a:r>
          </a:p>
        </p:txBody>
      </p:sp>
      <p:sp>
        <p:nvSpPr>
          <p:cNvPr id="38" name="TextBox 20">
            <a:extLst>
              <a:ext uri="{FF2B5EF4-FFF2-40B4-BE49-F238E27FC236}">
                <a16:creationId xmlns:a16="http://schemas.microsoft.com/office/drawing/2014/main" id="{E261DBEF-70D0-4706-883B-D32D20597428}"/>
              </a:ext>
            </a:extLst>
          </p:cNvPr>
          <p:cNvSpPr txBox="1"/>
          <p:nvPr/>
        </p:nvSpPr>
        <p:spPr>
          <a:xfrm>
            <a:off x="179512" y="836712"/>
            <a:ext cx="3024336" cy="364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spc="-150">
                <a:solidFill>
                  <a:schemeClr val="tx2"/>
                </a:solidFill>
              </a:rPr>
              <a:t>[   use case diagram</a:t>
            </a:r>
            <a:r>
              <a:rPr lang="ko-KR" altLang="en-US" b="1" spc="-150">
                <a:solidFill>
                  <a:schemeClr val="tx2"/>
                </a:solidFill>
              </a:rPr>
              <a:t>   </a:t>
            </a:r>
            <a:r>
              <a:rPr lang="en-US" altLang="ko-KR" b="1" spc="-150">
                <a:solidFill>
                  <a:schemeClr val="tx2"/>
                </a:solidFill>
              </a:rPr>
              <a:t>]</a:t>
            </a:r>
          </a:p>
        </p:txBody>
      </p:sp>
      <p:pic>
        <p:nvPicPr>
          <p:cNvPr id="39" name="_x57089200">
            <a:extLst>
              <a:ext uri="{FF2B5EF4-FFF2-40B4-BE49-F238E27FC236}">
                <a16:creationId xmlns:a16="http://schemas.microsoft.com/office/drawing/2014/main" id="{9F1ACD23-5AA2-4849-AE0D-94170022C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714" y="1439074"/>
            <a:ext cx="6019662" cy="379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_x201238144">
            <a:extLst>
              <a:ext uri="{FF2B5EF4-FFF2-40B4-BE49-F238E27FC236}">
                <a16:creationId xmlns:a16="http://schemas.microsoft.com/office/drawing/2014/main" id="{A39E3E1D-5EF1-4B84-A902-5E797B8F3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461" y="1439074"/>
            <a:ext cx="7520575" cy="4078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65760" y="271681"/>
            <a:ext cx="98298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프로그램 화면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31940" y="116632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29" name="TextBox 20"/>
          <p:cNvSpPr txBox="1"/>
          <p:nvPr/>
        </p:nvSpPr>
        <p:spPr>
          <a:xfrm>
            <a:off x="539552" y="836712"/>
            <a:ext cx="3024336" cy="364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spc="-150">
                <a:solidFill>
                  <a:schemeClr val="tx2"/>
                </a:solidFill>
              </a:rPr>
              <a:t>[   </a:t>
            </a:r>
            <a:r>
              <a:rPr lang="ko-KR" altLang="en-US" b="1" spc="-150">
                <a:solidFill>
                  <a:schemeClr val="tx2"/>
                </a:solidFill>
              </a:rPr>
              <a:t>주요 화면 소개   </a:t>
            </a:r>
            <a:r>
              <a:rPr lang="en-US" altLang="ko-KR" b="1" spc="-150">
                <a:solidFill>
                  <a:schemeClr val="tx2"/>
                </a:solidFill>
              </a:rPr>
              <a:t>]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14F37949-7D66-47FB-9B34-C074926F3B0D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ko-KR" sz="1200" dirty="0" err="1">
                <a:solidFill>
                  <a:schemeClr val="bg1"/>
                </a:solidFill>
              </a:rPr>
              <a:t>hotelsapce</a:t>
            </a:r>
            <a:r>
              <a:rPr lang="en-US" altLang="ko-KR" sz="1200" dirty="0">
                <a:solidFill>
                  <a:schemeClr val="bg1"/>
                </a:solidFill>
              </a:rPr>
              <a:t> - </a:t>
            </a:r>
            <a:r>
              <a:rPr lang="ko-KR" altLang="en-US" sz="1200" dirty="0">
                <a:solidFill>
                  <a:schemeClr val="bg1"/>
                </a:solidFill>
              </a:rPr>
              <a:t>호텔 예약 웹 서비스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945A24-1D7B-4E46-BFFC-1CED4281DE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57089040">
            <a:extLst>
              <a:ext uri="{FF2B5EF4-FFF2-40B4-BE49-F238E27FC236}">
                <a16:creationId xmlns:a16="http://schemas.microsoft.com/office/drawing/2014/main" id="{7621D902-3B51-4137-9BFB-06658ADA4D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" b="61619"/>
          <a:stretch/>
        </p:blipFill>
        <p:spPr bwMode="auto">
          <a:xfrm>
            <a:off x="495475" y="2264381"/>
            <a:ext cx="3922903" cy="363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1CACBD8-793E-446A-A14F-227C57587690}"/>
              </a:ext>
            </a:extLst>
          </p:cNvPr>
          <p:cNvSpPr txBox="1"/>
          <p:nvPr/>
        </p:nvSpPr>
        <p:spPr>
          <a:xfrm>
            <a:off x="444821" y="1579553"/>
            <a:ext cx="1728192" cy="365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>
                <a:ln w="9525" cap="flat" cmpd="sng" algn="ctr">
                  <a:solidFill>
                    <a:schemeClr val="accent1">
                      <a:shade val="95000"/>
                      <a:satMod val="105000"/>
                    </a:schemeClr>
                  </a:solidFill>
                  <a:prstDash val="solid"/>
                  <a:round/>
                </a:ln>
                <a:gradFill flip="xy" rotWithShape="1">
                  <a:gsLst>
                    <a:gs pos="0">
                      <a:schemeClr val="accent1">
                        <a:shade val="51000"/>
                        <a:satMod val="130000"/>
                      </a:schemeClr>
                    </a:gs>
                    <a:gs pos="80000">
                      <a:schemeClr val="accent1">
                        <a:shade val="93000"/>
                        <a:satMod val="130000"/>
                      </a:schemeClr>
                    </a:gs>
                    <a:gs pos="100000">
                      <a:schemeClr val="accent1">
                        <a:shade val="94000"/>
                        <a:satMod val="135000"/>
                      </a:schemeClr>
                    </a:gs>
                  </a:gsLst>
                  <a:lin ang="16200000" scaled="0"/>
                  <a:tileRect/>
                </a:gradFill>
              </a:rPr>
              <a:t>메인 페이지</a:t>
            </a:r>
          </a:p>
        </p:txBody>
      </p:sp>
      <p:pic>
        <p:nvPicPr>
          <p:cNvPr id="13" name="_x57089040">
            <a:extLst>
              <a:ext uri="{FF2B5EF4-FFF2-40B4-BE49-F238E27FC236}">
                <a16:creationId xmlns:a16="http://schemas.microsoft.com/office/drawing/2014/main" id="{74FF6073-7595-4290-A2B5-1589F8A291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36" b="1"/>
          <a:stretch/>
        </p:blipFill>
        <p:spPr bwMode="auto">
          <a:xfrm>
            <a:off x="4662333" y="1168440"/>
            <a:ext cx="3790536" cy="5312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393481" y="2048636"/>
            <a:ext cx="2088233" cy="367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>
                <a:ln w="9525" cap="flat" cmpd="sng" algn="ctr">
                  <a:solidFill>
                    <a:schemeClr val="accent1">
                      <a:shade val="95000"/>
                      <a:satMod val="105000"/>
                    </a:schemeClr>
                  </a:solidFill>
                  <a:prstDash val="solid"/>
                  <a:round/>
                </a:ln>
                <a:gradFill flip="xy" rotWithShape="1">
                  <a:gsLst>
                    <a:gs pos="0">
                      <a:schemeClr val="accent1">
                        <a:shade val="51000"/>
                        <a:satMod val="130000"/>
                      </a:schemeClr>
                    </a:gs>
                    <a:gs pos="80000">
                      <a:schemeClr val="accent1">
                        <a:shade val="93000"/>
                        <a:satMod val="130000"/>
                      </a:schemeClr>
                    </a:gs>
                    <a:gs pos="100000">
                      <a:schemeClr val="accent1">
                        <a:shade val="94000"/>
                        <a:satMod val="135000"/>
                      </a:schemeClr>
                    </a:gs>
                  </a:gsLst>
                  <a:lin ang="16200000" scaled="0"/>
                  <a:tileRect/>
                </a:gradFill>
              </a:rPr>
              <a:t>호텔 검색 페이지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FD8D8E4-1A77-4280-9767-BAEC9333C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52" y="295143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3" name="_x57089040">
            <a:extLst>
              <a:ext uri="{FF2B5EF4-FFF2-40B4-BE49-F238E27FC236}">
                <a16:creationId xmlns:a16="http://schemas.microsoft.com/office/drawing/2014/main" id="{07C54543-89F7-4013-B6FC-48770E559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391" y="1607786"/>
            <a:ext cx="3904047" cy="443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_x57088720">
            <a:extLst>
              <a:ext uri="{FF2B5EF4-FFF2-40B4-BE49-F238E27FC236}">
                <a16:creationId xmlns:a16="http://schemas.microsoft.com/office/drawing/2014/main" id="{771542B8-3569-45D2-BB9D-786866E38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" y="2671061"/>
            <a:ext cx="4152637" cy="3017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_x57089040">
            <a:extLst>
              <a:ext uri="{FF2B5EF4-FFF2-40B4-BE49-F238E27FC236}">
                <a16:creationId xmlns:a16="http://schemas.microsoft.com/office/drawing/2014/main" id="{342401C5-2902-489F-8471-08A74F124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74" y="3141954"/>
            <a:ext cx="4176407" cy="2845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8E40941-8DD5-41C1-895A-32AF50DCB92B}"/>
              </a:ext>
            </a:extLst>
          </p:cNvPr>
          <p:cNvSpPr txBox="1"/>
          <p:nvPr/>
        </p:nvSpPr>
        <p:spPr>
          <a:xfrm>
            <a:off x="418703" y="2519529"/>
            <a:ext cx="2088233" cy="367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>
                <a:ln w="9525" cap="flat" cmpd="sng" algn="ctr">
                  <a:solidFill>
                    <a:schemeClr val="accent1">
                      <a:shade val="95000"/>
                      <a:satMod val="105000"/>
                    </a:schemeClr>
                  </a:solidFill>
                  <a:prstDash val="solid"/>
                  <a:round/>
                </a:ln>
                <a:gradFill flip="xy" rotWithShape="1">
                  <a:gsLst>
                    <a:gs pos="0">
                      <a:schemeClr val="accent1">
                        <a:shade val="51000"/>
                        <a:satMod val="130000"/>
                      </a:schemeClr>
                    </a:gs>
                    <a:gs pos="80000">
                      <a:schemeClr val="accent1">
                        <a:shade val="93000"/>
                        <a:satMod val="130000"/>
                      </a:schemeClr>
                    </a:gs>
                    <a:gs pos="100000">
                      <a:schemeClr val="accent1">
                        <a:shade val="94000"/>
                        <a:satMod val="135000"/>
                      </a:schemeClr>
                    </a:gs>
                  </a:gsLst>
                  <a:lin ang="16200000" scaled="0"/>
                  <a:tileRect/>
                </a:gradFill>
              </a:rPr>
              <a:t>회원 관리 페이지</a:t>
            </a:r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81CC2BD4-7393-4EF0-831C-3A4AA30D2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1828" y="699313"/>
            <a:ext cx="10198189" cy="504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7" name="_x57090320">
            <a:extLst>
              <a:ext uri="{FF2B5EF4-FFF2-40B4-BE49-F238E27FC236}">
                <a16:creationId xmlns:a16="http://schemas.microsoft.com/office/drawing/2014/main" id="{E65C246B-69B2-43D9-ABCF-6F1D0A8F2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150" y="1504354"/>
            <a:ext cx="4131933" cy="220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2">
            <a:extLst>
              <a:ext uri="{FF2B5EF4-FFF2-40B4-BE49-F238E27FC236}">
                <a16:creationId xmlns:a16="http://schemas.microsoft.com/office/drawing/2014/main" id="{F708D96D-D237-4A7F-BDB0-FA11DE98C1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7833" y="3512848"/>
            <a:ext cx="10588072" cy="497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9" name="_x57090240">
            <a:extLst>
              <a:ext uri="{FF2B5EF4-FFF2-40B4-BE49-F238E27FC236}">
                <a16:creationId xmlns:a16="http://schemas.microsoft.com/office/drawing/2014/main" id="{847B679A-74A0-4023-AA6D-243565791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847" y="3640349"/>
            <a:ext cx="4253765" cy="21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8" grpId="0"/>
      <p:bldP spid="28" grpId="1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61010" y="271681"/>
            <a:ext cx="44958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시연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31940" y="116632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</a:rPr>
              <a:t>06</a:t>
            </a:r>
          </a:p>
        </p:txBody>
      </p:sp>
      <p:sp>
        <p:nvSpPr>
          <p:cNvPr id="19" name="말풍선: 사각형 18"/>
          <p:cNvSpPr/>
          <p:nvPr/>
        </p:nvSpPr>
        <p:spPr>
          <a:xfrm>
            <a:off x="1259632" y="1988840"/>
            <a:ext cx="2304256" cy="1008112"/>
          </a:xfrm>
          <a:prstGeom prst="wedgeRectCallout">
            <a:avLst>
              <a:gd name="adj1" fmla="val -20064"/>
              <a:gd name="adj2" fmla="val 6454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/>
              <a:t>시연 동영상 </a:t>
            </a:r>
          </a:p>
          <a:p>
            <a:pPr algn="ctr">
              <a:defRPr/>
            </a:pPr>
            <a:r>
              <a:rPr lang="ko-KR" altLang="en-US"/>
              <a:t>보러가시죠</a:t>
            </a:r>
            <a:r>
              <a:rPr lang="en-US" altLang="ko-KR"/>
              <a:t>!!</a:t>
            </a:r>
          </a:p>
        </p:txBody>
      </p:sp>
      <p:pic>
        <p:nvPicPr>
          <p:cNvPr id="21" name="videoPresentation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4283968" y="2286000"/>
            <a:ext cx="4067175" cy="228600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259632" y="3140968"/>
            <a:ext cx="2232248" cy="2232248"/>
          </a:xfrm>
          <a:prstGeom prst="rect">
            <a:avLst/>
          </a:prstGeom>
        </p:spPr>
      </p:pic>
      <p:sp>
        <p:nvSpPr>
          <p:cNvPr id="10" name="TextBox 12">
            <a:extLst>
              <a:ext uri="{FF2B5EF4-FFF2-40B4-BE49-F238E27FC236}">
                <a16:creationId xmlns:a16="http://schemas.microsoft.com/office/drawing/2014/main" id="{65023C67-3530-4B81-80E3-A3AF5915A2F2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ko-KR" sz="1200" dirty="0" err="1">
                <a:solidFill>
                  <a:schemeClr val="bg1"/>
                </a:solidFill>
              </a:rPr>
              <a:t>hotelsapce</a:t>
            </a:r>
            <a:r>
              <a:rPr lang="en-US" altLang="ko-KR" sz="1200" dirty="0">
                <a:solidFill>
                  <a:schemeClr val="bg1"/>
                </a:solidFill>
              </a:rPr>
              <a:t> - </a:t>
            </a:r>
            <a:r>
              <a:rPr lang="ko-KR" altLang="en-US" sz="1200" dirty="0">
                <a:solidFill>
                  <a:schemeClr val="bg1"/>
                </a:solidFill>
              </a:rPr>
              <a:t>호텔 예약 웹 서비스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50792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99110" y="271681"/>
            <a:ext cx="7067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에필로그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31940" y="116632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</a:rPr>
              <a:t>07</a:t>
            </a:r>
          </a:p>
        </p:txBody>
      </p:sp>
      <p:sp>
        <p:nvSpPr>
          <p:cNvPr id="15" name="사각형: 둥근 모서리 14"/>
          <p:cNvSpPr/>
          <p:nvPr/>
        </p:nvSpPr>
        <p:spPr>
          <a:xfrm>
            <a:off x="1043608" y="2348880"/>
            <a:ext cx="6912768" cy="2736304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368104" y="2578219"/>
            <a:ext cx="640779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/>
              <a:t>- 더 다양한 호텔 데이터를 넣고 싶습니다</a:t>
            </a:r>
            <a:r>
              <a:rPr lang="en-US" altLang="ko-KR" dirty="0"/>
              <a:t>. </a:t>
            </a:r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- 마일리지 및 이벤트 요소를 더 넣었으면 좋았을 것 같습니다</a:t>
            </a:r>
            <a:r>
              <a:rPr lang="en-US" altLang="ko-KR" dirty="0"/>
              <a:t>. </a:t>
            </a:r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r>
              <a:rPr lang="ko-KR" altLang="en-US" dirty="0"/>
              <a:t>- 각자 다른 코드 작성 방식이라 지저분하게 구현된 코드를 깔끔하게 바꾸고 주석을 달고 싶습니다</a:t>
            </a:r>
            <a:r>
              <a:rPr lang="en-US" altLang="ko-KR" dirty="0"/>
              <a:t>.</a:t>
            </a:r>
          </a:p>
        </p:txBody>
      </p:sp>
      <p:sp>
        <p:nvSpPr>
          <p:cNvPr id="16" name="TextBox 20"/>
          <p:cNvSpPr txBox="1"/>
          <p:nvPr/>
        </p:nvSpPr>
        <p:spPr>
          <a:xfrm>
            <a:off x="2483768" y="1412776"/>
            <a:ext cx="4176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spc="-150">
                <a:solidFill>
                  <a:schemeClr val="tx2"/>
                </a:solidFill>
              </a:rPr>
              <a:t>[   </a:t>
            </a:r>
            <a:r>
              <a:rPr lang="ko-KR" altLang="en-US" b="1" spc="-150">
                <a:solidFill>
                  <a:schemeClr val="tx2"/>
                </a:solidFill>
              </a:rPr>
              <a:t>에필로그   </a:t>
            </a:r>
            <a:r>
              <a:rPr lang="en-US" altLang="ko-KR" b="1" spc="-150">
                <a:solidFill>
                  <a:schemeClr val="tx2"/>
                </a:solidFill>
              </a:rPr>
              <a:t>]</a:t>
            </a:r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7D91BC1D-5C3A-497E-BCD3-00AE27CB3598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ko-KR" sz="1200" dirty="0" err="1">
                <a:solidFill>
                  <a:schemeClr val="bg1"/>
                </a:solidFill>
              </a:rPr>
              <a:t>hotelsapce</a:t>
            </a:r>
            <a:r>
              <a:rPr lang="en-US" altLang="ko-KR" sz="1200" dirty="0">
                <a:solidFill>
                  <a:schemeClr val="bg1"/>
                </a:solidFill>
              </a:rPr>
              <a:t> - </a:t>
            </a:r>
            <a:r>
              <a:rPr lang="ko-KR" altLang="en-US" sz="1200" dirty="0">
                <a:solidFill>
                  <a:schemeClr val="bg1"/>
                </a:solidFill>
              </a:rPr>
              <a:t>호텔 예약 웹 서비스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상승">
  <a:themeElements>
    <a:clrScheme name="상승">
      <a:dk1>
        <a:srgbClr val="000000"/>
      </a:dk1>
      <a:lt1>
        <a:srgbClr val="FFFFFF"/>
      </a:lt1>
      <a:dk2>
        <a:srgbClr val="031F57"/>
      </a:dk2>
      <a:lt2>
        <a:srgbClr val="D7F5FF"/>
      </a:lt2>
      <a:accent1>
        <a:srgbClr val="063879"/>
      </a:accent1>
      <a:accent2>
        <a:srgbClr val="5B9EF7"/>
      </a:accent2>
      <a:accent3>
        <a:srgbClr val="008DBB"/>
      </a:accent3>
      <a:accent4>
        <a:srgbClr val="37CFFF"/>
      </a:accent4>
      <a:accent5>
        <a:srgbClr val="CBD2D7"/>
      </a:accent5>
      <a:accent6>
        <a:srgbClr val="5C6E7A"/>
      </a:accent6>
      <a:hlink>
        <a:srgbClr val="28D3EA"/>
      </a:hlink>
      <a:folHlink>
        <a:srgbClr val="0033CC"/>
      </a:folHlink>
    </a:clrScheme>
    <a:fontScheme name="상승">
      <a:majorFont>
        <a:latin typeface="Tahoma"/>
        <a:ea typeface=""/>
        <a:cs typeface=""/>
        <a:font script="Jpan" typeface="MS PGothic"/>
        <a:font script="Hang" typeface="한컴 윤고딕 240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Tahoma"/>
        <a:ea typeface=""/>
        <a:cs typeface="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상승">
      <a:fillStyleLst>
        <a:gradFill rotWithShape="1">
          <a:gsLst>
            <a:gs pos="0">
              <a:schemeClr val="phClr"/>
            </a:gs>
            <a:gs pos="100000">
              <a:schemeClr val="phClr">
                <a:tint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60000"/>
                <a:satMod val="300000"/>
              </a:schemeClr>
            </a:gs>
            <a:gs pos="35000">
              <a:schemeClr val="phClr">
                <a:tint val="40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tint val="100000"/>
                <a:shade val="90000"/>
                <a:satMod val="160000"/>
              </a:schemeClr>
            </a:gs>
          </a:gsLst>
          <a:lin ang="16200000" scaled="0"/>
        </a:gradFill>
      </a:fillStyleLst>
      <a:lnStyleLst>
        <a:ln w="15875" cap="sq" cmpd="dbl" algn="ctr">
          <a:solidFill>
            <a:schemeClr val="phClr">
              <a:shade val="95000"/>
              <a:satMod val="105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70000"/>
                <a:shade val="90000"/>
                <a:satMod val="100000"/>
              </a:schemeClr>
            </a:gs>
            <a:gs pos="60000">
              <a:schemeClr val="phClr">
                <a:tint val="90000"/>
                <a:shade val="80000"/>
                <a:satMod val="100000"/>
              </a:schemeClr>
            </a:gs>
            <a:gs pos="100000">
              <a:schemeClr val="phClr">
                <a:tint val="100000"/>
                <a:shade val="80000"/>
                <a:alpha val="100000"/>
                <a:satMod val="100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100000"/>
              </a:schemeClr>
            </a:gs>
            <a:gs pos="45000">
              <a:schemeClr val="phClr">
                <a:tint val="80000"/>
                <a:shade val="80000"/>
                <a:alpha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80000"/>
                <a:alpha val="100000"/>
                <a:hueMod val="100000"/>
                <a:satMod val="100000"/>
                <a:lumMod val="100000"/>
              </a:schemeClr>
            </a:gs>
          </a:gsLst>
          <a:lin ang="282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456</Words>
  <Application>Microsoft Office PowerPoint</Application>
  <PresentationFormat>화면 슬라이드 쇼(4:3)</PresentationFormat>
  <Paragraphs>107</Paragraphs>
  <Slides>11</Slides>
  <Notes>11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Yoon 윤고딕 550_TT</vt:lpstr>
      <vt:lpstr>맑은 고딕</vt:lpstr>
      <vt:lpstr>Arial</vt:lpstr>
      <vt:lpstr>Tahoma</vt:lpstr>
      <vt:lpstr>Wingdings</vt:lpstr>
      <vt:lpstr>상승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>LG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ssn99401@naver.com</cp:lastModifiedBy>
  <cp:revision>120</cp:revision>
  <dcterms:created xsi:type="dcterms:W3CDTF">2016-11-03T20:47:04Z</dcterms:created>
  <dcterms:modified xsi:type="dcterms:W3CDTF">2020-10-19T07:24:53Z</dcterms:modified>
  <cp:version>1000.0000.01</cp:version>
</cp:coreProperties>
</file>

<file path=docProps/thumbnail.jpeg>
</file>